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4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82" r:id="rId5"/>
    <p:sldId id="29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5" r:id="rId14"/>
    <p:sldId id="29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D5F"/>
    <a:srgbClr val="2E444E"/>
    <a:srgbClr val="662953"/>
    <a:srgbClr val="4A103D"/>
    <a:srgbClr val="CA287A"/>
    <a:srgbClr val="DE2B32"/>
    <a:srgbClr val="122546"/>
    <a:srgbClr val="4BB089"/>
    <a:srgbClr val="AAC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99B05-16CF-2249-A115-2D05D52FDC59}" v="59" dt="2020-02-02T16:55:07.567"/>
    <p1510:client id="{50689DC4-C0C8-A149-AA1A-3D9612F659BB}" v="1497" dt="2020-02-03T12:47:42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in S." userId="9aa5226f-2c95-49b9-8f51-57ed42821b00" providerId="ADAL" clId="{50689DC4-C0C8-A149-AA1A-3D9612F659BB}"/>
    <pc:docChg chg="undo custSel addSld delSld modSld">
      <pc:chgData name="Stein S." userId="9aa5226f-2c95-49b9-8f51-57ed42821b00" providerId="ADAL" clId="{50689DC4-C0C8-A149-AA1A-3D9612F659BB}" dt="2020-02-03T12:47:42.953" v="1588" actId="1076"/>
      <pc:docMkLst>
        <pc:docMk/>
      </pc:docMkLst>
      <pc:sldChg chg="del">
        <pc:chgData name="Stein S." userId="9aa5226f-2c95-49b9-8f51-57ed42821b00" providerId="ADAL" clId="{50689DC4-C0C8-A149-AA1A-3D9612F659BB}" dt="2020-01-31T16:10:00.386" v="0" actId="2696"/>
        <pc:sldMkLst>
          <pc:docMk/>
          <pc:sldMk cId="3168268500" sldId="266"/>
        </pc:sldMkLst>
      </pc:sldChg>
      <pc:sldChg chg="addSp delSp modSp">
        <pc:chgData name="Stein S." userId="9aa5226f-2c95-49b9-8f51-57ed42821b00" providerId="ADAL" clId="{50689DC4-C0C8-A149-AA1A-3D9612F659BB}" dt="2020-01-31T16:29:31.966" v="24" actId="1076"/>
        <pc:sldMkLst>
          <pc:docMk/>
          <pc:sldMk cId="569011159" sldId="282"/>
        </pc:sldMkLst>
        <pc:spChg chg="del">
          <ac:chgData name="Stein S." userId="9aa5226f-2c95-49b9-8f51-57ed42821b00" providerId="ADAL" clId="{50689DC4-C0C8-A149-AA1A-3D9612F659BB}" dt="2020-01-31T16:26:59.892" v="1" actId="478"/>
          <ac:spMkLst>
            <pc:docMk/>
            <pc:sldMk cId="569011159" sldId="282"/>
            <ac:spMk id="3" creationId="{A7811F47-E632-4148-929A-FE5C2F313FCF}"/>
          </ac:spMkLst>
        </pc:spChg>
        <pc:spChg chg="add del mod">
          <ac:chgData name="Stein S." userId="9aa5226f-2c95-49b9-8f51-57ed42821b00" providerId="ADAL" clId="{50689DC4-C0C8-A149-AA1A-3D9612F659BB}" dt="2020-01-31T16:27:01.829" v="2" actId="478"/>
          <ac:spMkLst>
            <pc:docMk/>
            <pc:sldMk cId="569011159" sldId="282"/>
            <ac:spMk id="5" creationId="{053A57D2-58CF-174C-9C57-874D4F0B4D04}"/>
          </ac:spMkLst>
        </pc:spChg>
        <pc:spChg chg="add del">
          <ac:chgData name="Stein S." userId="9aa5226f-2c95-49b9-8f51-57ed42821b00" providerId="ADAL" clId="{50689DC4-C0C8-A149-AA1A-3D9612F659BB}" dt="2020-01-31T16:27:04.611" v="4" actId="478"/>
          <ac:spMkLst>
            <pc:docMk/>
            <pc:sldMk cId="569011159" sldId="282"/>
            <ac:spMk id="6" creationId="{1599B709-671E-1349-A916-67E53F2558B5}"/>
          </ac:spMkLst>
        </pc:spChg>
        <pc:spChg chg="add mod">
          <ac:chgData name="Stein S." userId="9aa5226f-2c95-49b9-8f51-57ed42821b00" providerId="ADAL" clId="{50689DC4-C0C8-A149-AA1A-3D9612F659BB}" dt="2020-01-31T16:29:29.510" v="23" actId="1076"/>
          <ac:spMkLst>
            <pc:docMk/>
            <pc:sldMk cId="569011159" sldId="282"/>
            <ac:spMk id="8" creationId="{231936AA-B733-DD41-B1D8-561250818C4C}"/>
          </ac:spMkLst>
        </pc:spChg>
        <pc:picChg chg="add mod">
          <ac:chgData name="Stein S." userId="9aa5226f-2c95-49b9-8f51-57ed42821b00" providerId="ADAL" clId="{50689DC4-C0C8-A149-AA1A-3D9612F659BB}" dt="2020-01-31T16:29:31.966" v="24" actId="1076"/>
          <ac:picMkLst>
            <pc:docMk/>
            <pc:sldMk cId="569011159" sldId="282"/>
            <ac:picMk id="7" creationId="{DDA43445-1678-0046-A95D-96FF2FBEA8F1}"/>
          </ac:picMkLst>
        </pc:picChg>
      </pc:sldChg>
      <pc:sldChg chg="del">
        <pc:chgData name="Stein S." userId="9aa5226f-2c95-49b9-8f51-57ed42821b00" providerId="ADAL" clId="{50689DC4-C0C8-A149-AA1A-3D9612F659BB}" dt="2020-02-03T12:37:24.913" v="1081" actId="2696"/>
        <pc:sldMkLst>
          <pc:docMk/>
          <pc:sldMk cId="3664921925" sldId="283"/>
        </pc:sldMkLst>
      </pc:sldChg>
      <pc:sldChg chg="del">
        <pc:chgData name="Stein S." userId="9aa5226f-2c95-49b9-8f51-57ed42821b00" providerId="ADAL" clId="{50689DC4-C0C8-A149-AA1A-3D9612F659BB}" dt="2020-01-31T16:42:02.691" v="93" actId="2696"/>
        <pc:sldMkLst>
          <pc:docMk/>
          <pc:sldMk cId="2740660247" sldId="284"/>
        </pc:sldMkLst>
      </pc:sldChg>
      <pc:sldChg chg="addSp delSp modSp">
        <pc:chgData name="Stein S." userId="9aa5226f-2c95-49b9-8f51-57ed42821b00" providerId="ADAL" clId="{50689DC4-C0C8-A149-AA1A-3D9612F659BB}" dt="2020-02-03T10:00:21.733" v="385" actId="20577"/>
        <pc:sldMkLst>
          <pc:docMk/>
          <pc:sldMk cId="3628984291" sldId="285"/>
        </pc:sldMkLst>
        <pc:spChg chg="del">
          <ac:chgData name="Stein S." userId="9aa5226f-2c95-49b9-8f51-57ed42821b00" providerId="ADAL" clId="{50689DC4-C0C8-A149-AA1A-3D9612F659BB}" dt="2020-02-03T09:57:38.731" v="97" actId="478"/>
          <ac:spMkLst>
            <pc:docMk/>
            <pc:sldMk cId="3628984291" sldId="285"/>
            <ac:spMk id="3" creationId="{A7811F47-E632-4148-929A-FE5C2F313FCF}"/>
          </ac:spMkLst>
        </pc:spChg>
        <pc:spChg chg="add mod">
          <ac:chgData name="Stein S." userId="9aa5226f-2c95-49b9-8f51-57ed42821b00" providerId="ADAL" clId="{50689DC4-C0C8-A149-AA1A-3D9612F659BB}" dt="2020-02-03T09:59:09.583" v="117" actId="1076"/>
          <ac:spMkLst>
            <pc:docMk/>
            <pc:sldMk cId="3628984291" sldId="285"/>
            <ac:spMk id="5" creationId="{815360C6-6855-114C-9ED6-18F556EF3B32}"/>
          </ac:spMkLst>
        </pc:spChg>
        <pc:spChg chg="add mod">
          <ac:chgData name="Stein S." userId="9aa5226f-2c95-49b9-8f51-57ed42821b00" providerId="ADAL" clId="{50689DC4-C0C8-A149-AA1A-3D9612F659BB}" dt="2020-02-03T10:00:21.733" v="385" actId="20577"/>
          <ac:spMkLst>
            <pc:docMk/>
            <pc:sldMk cId="3628984291" sldId="285"/>
            <ac:spMk id="7" creationId="{F5B4284F-D0B3-C249-A390-B74C0D77CAC9}"/>
          </ac:spMkLst>
        </pc:spChg>
        <pc:picChg chg="add del mod">
          <ac:chgData name="Stein S." userId="9aa5226f-2c95-49b9-8f51-57ed42821b00" providerId="ADAL" clId="{50689DC4-C0C8-A149-AA1A-3D9612F659BB}" dt="2020-02-03T09:59:10.549" v="118" actId="478"/>
          <ac:picMkLst>
            <pc:docMk/>
            <pc:sldMk cId="3628984291" sldId="285"/>
            <ac:picMk id="4" creationId="{81EC0EC4-C52C-5941-AE8D-5C644F9B849D}"/>
          </ac:picMkLst>
        </pc:picChg>
        <pc:picChg chg="add mod">
          <ac:chgData name="Stein S." userId="9aa5226f-2c95-49b9-8f51-57ed42821b00" providerId="ADAL" clId="{50689DC4-C0C8-A149-AA1A-3D9612F659BB}" dt="2020-02-03T09:59:24.575" v="120" actId="1076"/>
          <ac:picMkLst>
            <pc:docMk/>
            <pc:sldMk cId="3628984291" sldId="285"/>
            <ac:picMk id="6" creationId="{24CA47BE-A5CD-984A-B990-D2E8D0FE860F}"/>
          </ac:picMkLst>
        </pc:picChg>
      </pc:sldChg>
      <pc:sldChg chg="addSp modSp">
        <pc:chgData name="Stein S." userId="9aa5226f-2c95-49b9-8f51-57ed42821b00" providerId="ADAL" clId="{50689DC4-C0C8-A149-AA1A-3D9612F659BB}" dt="2020-02-03T10:02:12.856" v="559" actId="14100"/>
        <pc:sldMkLst>
          <pc:docMk/>
          <pc:sldMk cId="1578316373" sldId="286"/>
        </pc:sldMkLst>
        <pc:spChg chg="mod">
          <ac:chgData name="Stein S." userId="9aa5226f-2c95-49b9-8f51-57ed42821b00" providerId="ADAL" clId="{50689DC4-C0C8-A149-AA1A-3D9612F659BB}" dt="2020-02-03T10:00:59.687" v="544" actId="20577"/>
          <ac:spMkLst>
            <pc:docMk/>
            <pc:sldMk cId="1578316373" sldId="286"/>
            <ac:spMk id="3" creationId="{A7811F47-E632-4148-929A-FE5C2F313FCF}"/>
          </ac:spMkLst>
        </pc:spChg>
        <pc:spChg chg="add mod">
          <ac:chgData name="Stein S." userId="9aa5226f-2c95-49b9-8f51-57ed42821b00" providerId="ADAL" clId="{50689DC4-C0C8-A149-AA1A-3D9612F659BB}" dt="2020-02-03T10:02:12.856" v="559" actId="14100"/>
          <ac:spMkLst>
            <pc:docMk/>
            <pc:sldMk cId="1578316373" sldId="286"/>
            <ac:spMk id="4" creationId="{1230730A-27A7-EB40-ACAD-7DBC9E49C8DE}"/>
          </ac:spMkLst>
        </pc:spChg>
      </pc:sldChg>
      <pc:sldChg chg="addSp delSp modSp">
        <pc:chgData name="Stein S." userId="9aa5226f-2c95-49b9-8f51-57ed42821b00" providerId="ADAL" clId="{50689DC4-C0C8-A149-AA1A-3D9612F659BB}" dt="2020-02-03T10:13:03.433" v="604" actId="14100"/>
        <pc:sldMkLst>
          <pc:docMk/>
          <pc:sldMk cId="1006913794" sldId="287"/>
        </pc:sldMkLst>
        <pc:spChg chg="del">
          <ac:chgData name="Stein S." userId="9aa5226f-2c95-49b9-8f51-57ed42821b00" providerId="ADAL" clId="{50689DC4-C0C8-A149-AA1A-3D9612F659BB}" dt="2020-02-03T10:12:11.134" v="560" actId="478"/>
          <ac:spMkLst>
            <pc:docMk/>
            <pc:sldMk cId="1006913794" sldId="287"/>
            <ac:spMk id="3" creationId="{A7811F47-E632-4148-929A-FE5C2F313FCF}"/>
          </ac:spMkLst>
        </pc:spChg>
        <pc:spChg chg="add mod">
          <ac:chgData name="Stein S." userId="9aa5226f-2c95-49b9-8f51-57ed42821b00" providerId="ADAL" clId="{50689DC4-C0C8-A149-AA1A-3D9612F659BB}" dt="2020-02-03T10:12:23.900" v="590" actId="20577"/>
          <ac:spMkLst>
            <pc:docMk/>
            <pc:sldMk cId="1006913794" sldId="287"/>
            <ac:spMk id="5" creationId="{107D4B3F-E771-8643-BBC0-76A9DF740A21}"/>
          </ac:spMkLst>
        </pc:spChg>
        <pc:spChg chg="add mod">
          <ac:chgData name="Stein S." userId="9aa5226f-2c95-49b9-8f51-57ed42821b00" providerId="ADAL" clId="{50689DC4-C0C8-A149-AA1A-3D9612F659BB}" dt="2020-02-03T10:13:03.433" v="604" actId="14100"/>
          <ac:spMkLst>
            <pc:docMk/>
            <pc:sldMk cId="1006913794" sldId="287"/>
            <ac:spMk id="6" creationId="{6CFBD6A2-F3BD-7C4C-BD65-E057DA4AAEAA}"/>
          </ac:spMkLst>
        </pc:spChg>
        <pc:picChg chg="add mod">
          <ac:chgData name="Stein S." userId="9aa5226f-2c95-49b9-8f51-57ed42821b00" providerId="ADAL" clId="{50689DC4-C0C8-A149-AA1A-3D9612F659BB}" dt="2020-02-03T10:12:13.421" v="562" actId="1076"/>
          <ac:picMkLst>
            <pc:docMk/>
            <pc:sldMk cId="1006913794" sldId="287"/>
            <ac:picMk id="4" creationId="{686066F9-FB08-AC45-9CE2-4A45F6A777EF}"/>
          </ac:picMkLst>
        </pc:picChg>
      </pc:sldChg>
      <pc:sldChg chg="addSp modSp">
        <pc:chgData name="Stein S." userId="9aa5226f-2c95-49b9-8f51-57ed42821b00" providerId="ADAL" clId="{50689DC4-C0C8-A149-AA1A-3D9612F659BB}" dt="2020-02-03T10:16:52.922" v="640" actId="14100"/>
        <pc:sldMkLst>
          <pc:docMk/>
          <pc:sldMk cId="1246893901" sldId="288"/>
        </pc:sldMkLst>
        <pc:spChg chg="mod">
          <ac:chgData name="Stein S." userId="9aa5226f-2c95-49b9-8f51-57ed42821b00" providerId="ADAL" clId="{50689DC4-C0C8-A149-AA1A-3D9612F659BB}" dt="2020-02-03T10:13:14.420" v="626" actId="20577"/>
          <ac:spMkLst>
            <pc:docMk/>
            <pc:sldMk cId="1246893901" sldId="288"/>
            <ac:spMk id="3" creationId="{A7811F47-E632-4148-929A-FE5C2F313FCF}"/>
          </ac:spMkLst>
        </pc:spChg>
        <pc:spChg chg="add mod">
          <ac:chgData name="Stein S." userId="9aa5226f-2c95-49b9-8f51-57ed42821b00" providerId="ADAL" clId="{50689DC4-C0C8-A149-AA1A-3D9612F659BB}" dt="2020-02-03T10:16:52.922" v="640" actId="14100"/>
          <ac:spMkLst>
            <pc:docMk/>
            <pc:sldMk cId="1246893901" sldId="288"/>
            <ac:spMk id="5" creationId="{867FD825-F537-AB4D-B0BF-9B2E78B8697C}"/>
          </ac:spMkLst>
        </pc:spChg>
        <pc:picChg chg="add mod">
          <ac:chgData name="Stein S." userId="9aa5226f-2c95-49b9-8f51-57ed42821b00" providerId="ADAL" clId="{50689DC4-C0C8-A149-AA1A-3D9612F659BB}" dt="2020-02-03T10:16:25.681" v="628" actId="1076"/>
          <ac:picMkLst>
            <pc:docMk/>
            <pc:sldMk cId="1246893901" sldId="288"/>
            <ac:picMk id="4" creationId="{50EF5AEF-308B-DE41-B223-07661ECBBA96}"/>
          </ac:picMkLst>
        </pc:picChg>
      </pc:sldChg>
      <pc:sldChg chg="addSp modSp">
        <pc:chgData name="Stein S." userId="9aa5226f-2c95-49b9-8f51-57ed42821b00" providerId="ADAL" clId="{50689DC4-C0C8-A149-AA1A-3D9612F659BB}" dt="2020-02-03T12:11:07.238" v="781" actId="14100"/>
        <pc:sldMkLst>
          <pc:docMk/>
          <pc:sldMk cId="4248774020" sldId="289"/>
        </pc:sldMkLst>
        <pc:spChg chg="mod">
          <ac:chgData name="Stein S." userId="9aa5226f-2c95-49b9-8f51-57ed42821b00" providerId="ADAL" clId="{50689DC4-C0C8-A149-AA1A-3D9612F659BB}" dt="2020-02-03T10:20:02.968" v="687" actId="20577"/>
          <ac:spMkLst>
            <pc:docMk/>
            <pc:sldMk cId="4248774020" sldId="289"/>
            <ac:spMk id="3" creationId="{A7811F47-E632-4148-929A-FE5C2F313FCF}"/>
          </ac:spMkLst>
        </pc:spChg>
        <pc:spChg chg="add mod">
          <ac:chgData name="Stein S." userId="9aa5226f-2c95-49b9-8f51-57ed42821b00" providerId="ADAL" clId="{50689DC4-C0C8-A149-AA1A-3D9612F659BB}" dt="2020-02-03T12:11:07.238" v="781" actId="14100"/>
          <ac:spMkLst>
            <pc:docMk/>
            <pc:sldMk cId="4248774020" sldId="289"/>
            <ac:spMk id="5" creationId="{53E17126-A954-D041-8141-07D4B8E3C58C}"/>
          </ac:spMkLst>
        </pc:spChg>
        <pc:picChg chg="add mod">
          <ac:chgData name="Stein S." userId="9aa5226f-2c95-49b9-8f51-57ed42821b00" providerId="ADAL" clId="{50689DC4-C0C8-A149-AA1A-3D9612F659BB}" dt="2020-02-03T12:11:04.128" v="780" actId="1076"/>
          <ac:picMkLst>
            <pc:docMk/>
            <pc:sldMk cId="4248774020" sldId="289"/>
            <ac:picMk id="4" creationId="{6F82BFA3-1909-0841-84C5-624404C49CD0}"/>
          </ac:picMkLst>
        </pc:picChg>
      </pc:sldChg>
      <pc:sldChg chg="addSp modSp">
        <pc:chgData name="Stein S." userId="9aa5226f-2c95-49b9-8f51-57ed42821b00" providerId="ADAL" clId="{50689DC4-C0C8-A149-AA1A-3D9612F659BB}" dt="2020-02-03T12:14:09.874" v="860" actId="1035"/>
        <pc:sldMkLst>
          <pc:docMk/>
          <pc:sldMk cId="1293738774" sldId="290"/>
        </pc:sldMkLst>
        <pc:spChg chg="add mod">
          <ac:chgData name="Stein S." userId="9aa5226f-2c95-49b9-8f51-57ed42821b00" providerId="ADAL" clId="{50689DC4-C0C8-A149-AA1A-3D9612F659BB}" dt="2020-02-03T12:14:05.362" v="859" actId="1076"/>
          <ac:spMkLst>
            <pc:docMk/>
            <pc:sldMk cId="1293738774" sldId="290"/>
            <ac:spMk id="5" creationId="{DD976267-C871-BB42-BC63-EF936AD7CFDF}"/>
          </ac:spMkLst>
        </pc:spChg>
        <pc:spChg chg="add mod">
          <ac:chgData name="Stein S." userId="9aa5226f-2c95-49b9-8f51-57ed42821b00" providerId="ADAL" clId="{50689DC4-C0C8-A149-AA1A-3D9612F659BB}" dt="2020-02-03T12:13:25.122" v="856" actId="20577"/>
          <ac:spMkLst>
            <pc:docMk/>
            <pc:sldMk cId="1293738774" sldId="290"/>
            <ac:spMk id="7" creationId="{31FDB34A-E92E-8941-8E35-B9A0F3DE9371}"/>
          </ac:spMkLst>
        </pc:spChg>
        <pc:picChg chg="add mod">
          <ac:chgData name="Stein S." userId="9aa5226f-2c95-49b9-8f51-57ed42821b00" providerId="ADAL" clId="{50689DC4-C0C8-A149-AA1A-3D9612F659BB}" dt="2020-02-03T12:14:09.874" v="860" actId="1035"/>
          <ac:picMkLst>
            <pc:docMk/>
            <pc:sldMk cId="1293738774" sldId="290"/>
            <ac:picMk id="4" creationId="{60A58407-A885-7241-A8B2-23899778FD62}"/>
          </ac:picMkLst>
        </pc:picChg>
        <pc:picChg chg="add mod">
          <ac:chgData name="Stein S." userId="9aa5226f-2c95-49b9-8f51-57ed42821b00" providerId="ADAL" clId="{50689DC4-C0C8-A149-AA1A-3D9612F659BB}" dt="2020-02-03T12:14:03.119" v="858" actId="1076"/>
          <ac:picMkLst>
            <pc:docMk/>
            <pc:sldMk cId="1293738774" sldId="290"/>
            <ac:picMk id="6" creationId="{577EA85A-D303-7C4A-BE9C-44D678EF98D2}"/>
          </ac:picMkLst>
        </pc:picChg>
      </pc:sldChg>
      <pc:sldChg chg="addSp modSp">
        <pc:chgData name="Stein S." userId="9aa5226f-2c95-49b9-8f51-57ed42821b00" providerId="ADAL" clId="{50689DC4-C0C8-A149-AA1A-3D9612F659BB}" dt="2020-02-03T12:37:16.760" v="1079" actId="1076"/>
        <pc:sldMkLst>
          <pc:docMk/>
          <pc:sldMk cId="4031721250" sldId="291"/>
        </pc:sldMkLst>
        <pc:spChg chg="mod">
          <ac:chgData name="Stein S." userId="9aa5226f-2c95-49b9-8f51-57ed42821b00" providerId="ADAL" clId="{50689DC4-C0C8-A149-AA1A-3D9612F659BB}" dt="2020-02-03T12:37:13.449" v="1078" actId="20577"/>
          <ac:spMkLst>
            <pc:docMk/>
            <pc:sldMk cId="4031721250" sldId="291"/>
            <ac:spMk id="3" creationId="{A7811F47-E632-4148-929A-FE5C2F313FCF}"/>
          </ac:spMkLst>
        </pc:spChg>
        <pc:picChg chg="add mod">
          <ac:chgData name="Stein S." userId="9aa5226f-2c95-49b9-8f51-57ed42821b00" providerId="ADAL" clId="{50689DC4-C0C8-A149-AA1A-3D9612F659BB}" dt="2020-02-03T12:37:16.760" v="1079" actId="1076"/>
          <ac:picMkLst>
            <pc:docMk/>
            <pc:sldMk cId="4031721250" sldId="291"/>
            <ac:picMk id="4" creationId="{104EAC83-A6E7-8643-B576-005A93747672}"/>
          </ac:picMkLst>
        </pc:picChg>
      </pc:sldChg>
      <pc:sldChg chg="del">
        <pc:chgData name="Stein S." userId="9aa5226f-2c95-49b9-8f51-57ed42821b00" providerId="ADAL" clId="{50689DC4-C0C8-A149-AA1A-3D9612F659BB}" dt="2020-02-03T12:37:21.573" v="1080" actId="2696"/>
        <pc:sldMkLst>
          <pc:docMk/>
          <pc:sldMk cId="2242403691" sldId="292"/>
        </pc:sldMkLst>
      </pc:sldChg>
      <pc:sldChg chg="modSp">
        <pc:chgData name="Stein S." userId="9aa5226f-2c95-49b9-8f51-57ed42821b00" providerId="ADAL" clId="{50689DC4-C0C8-A149-AA1A-3D9612F659BB}" dt="2020-02-03T12:39:36.880" v="1331" actId="20577"/>
        <pc:sldMkLst>
          <pc:docMk/>
          <pc:sldMk cId="3650143589" sldId="293"/>
        </pc:sldMkLst>
        <pc:spChg chg="mod">
          <ac:chgData name="Stein S." userId="9aa5226f-2c95-49b9-8f51-57ed42821b00" providerId="ADAL" clId="{50689DC4-C0C8-A149-AA1A-3D9612F659BB}" dt="2020-02-03T12:39:36.880" v="1331" actId="20577"/>
          <ac:spMkLst>
            <pc:docMk/>
            <pc:sldMk cId="3650143589" sldId="293"/>
            <ac:spMk id="3" creationId="{A7811F47-E632-4148-929A-FE5C2F313FCF}"/>
          </ac:spMkLst>
        </pc:spChg>
      </pc:sldChg>
      <pc:sldChg chg="addSp delSp modSp add">
        <pc:chgData name="Stein S." userId="9aa5226f-2c95-49b9-8f51-57ed42821b00" providerId="ADAL" clId="{50689DC4-C0C8-A149-AA1A-3D9612F659BB}" dt="2020-01-31T16:41:57.979" v="92" actId="14100"/>
        <pc:sldMkLst>
          <pc:docMk/>
          <pc:sldMk cId="1690437821" sldId="294"/>
        </pc:sldMkLst>
        <pc:spChg chg="mod">
          <ac:chgData name="Stein S." userId="9aa5226f-2c95-49b9-8f51-57ed42821b00" providerId="ADAL" clId="{50689DC4-C0C8-A149-AA1A-3D9612F659BB}" dt="2020-01-31T16:40:22.261" v="35" actId="20577"/>
          <ac:spMkLst>
            <pc:docMk/>
            <pc:sldMk cId="1690437821" sldId="294"/>
            <ac:spMk id="2" creationId="{56BAB9FD-00D0-884D-A1DE-56DFC9F1541B}"/>
          </ac:spMkLst>
        </pc:spChg>
        <pc:spChg chg="mod">
          <ac:chgData name="Stein S." userId="9aa5226f-2c95-49b9-8f51-57ed42821b00" providerId="ADAL" clId="{50689DC4-C0C8-A149-AA1A-3D9612F659BB}" dt="2020-01-31T16:41:57.979" v="92" actId="14100"/>
          <ac:spMkLst>
            <pc:docMk/>
            <pc:sldMk cId="1690437821" sldId="294"/>
            <ac:spMk id="8" creationId="{231936AA-B733-DD41-B1D8-561250818C4C}"/>
          </ac:spMkLst>
        </pc:spChg>
        <pc:picChg chg="add mod">
          <ac:chgData name="Stein S." userId="9aa5226f-2c95-49b9-8f51-57ed42821b00" providerId="ADAL" clId="{50689DC4-C0C8-A149-AA1A-3D9612F659BB}" dt="2020-01-31T16:41:45.251" v="46" actId="1076"/>
          <ac:picMkLst>
            <pc:docMk/>
            <pc:sldMk cId="1690437821" sldId="294"/>
            <ac:picMk id="3" creationId="{19FDA990-D8E4-E048-8E57-D206EC183928}"/>
          </ac:picMkLst>
        </pc:picChg>
        <pc:picChg chg="del">
          <ac:chgData name="Stein S." userId="9aa5226f-2c95-49b9-8f51-57ed42821b00" providerId="ADAL" clId="{50689DC4-C0C8-A149-AA1A-3D9612F659BB}" dt="2020-01-31T16:41:42.092" v="44" actId="478"/>
          <ac:picMkLst>
            <pc:docMk/>
            <pc:sldMk cId="1690437821" sldId="294"/>
            <ac:picMk id="7" creationId="{DDA43445-1678-0046-A95D-96FF2FBEA8F1}"/>
          </ac:picMkLst>
        </pc:picChg>
      </pc:sldChg>
      <pc:sldChg chg="addSp delSp modSp add">
        <pc:chgData name="Stein S." userId="9aa5226f-2c95-49b9-8f51-57ed42821b00" providerId="ADAL" clId="{50689DC4-C0C8-A149-AA1A-3D9612F659BB}" dt="2020-02-03T12:47:42.953" v="1588" actId="1076"/>
        <pc:sldMkLst>
          <pc:docMk/>
          <pc:sldMk cId="3482255392" sldId="295"/>
        </pc:sldMkLst>
        <pc:spChg chg="mod">
          <ac:chgData name="Stein S." userId="9aa5226f-2c95-49b9-8f51-57ed42821b00" providerId="ADAL" clId="{50689DC4-C0C8-A149-AA1A-3D9612F659BB}" dt="2020-02-03T12:39:55.978" v="1369" actId="20577"/>
          <ac:spMkLst>
            <pc:docMk/>
            <pc:sldMk cId="3482255392" sldId="295"/>
            <ac:spMk id="2" creationId="{56BAB9FD-00D0-884D-A1DE-56DFC9F1541B}"/>
          </ac:spMkLst>
        </pc:spChg>
        <pc:spChg chg="mod">
          <ac:chgData name="Stein S." userId="9aa5226f-2c95-49b9-8f51-57ed42821b00" providerId="ADAL" clId="{50689DC4-C0C8-A149-AA1A-3D9612F659BB}" dt="2020-02-03T12:46:45.433" v="1585" actId="20577"/>
          <ac:spMkLst>
            <pc:docMk/>
            <pc:sldMk cId="3482255392" sldId="295"/>
            <ac:spMk id="3" creationId="{A7811F47-E632-4148-929A-FE5C2F313FCF}"/>
          </ac:spMkLst>
        </pc:spChg>
        <pc:picChg chg="del">
          <ac:chgData name="Stein S." userId="9aa5226f-2c95-49b9-8f51-57ed42821b00" providerId="ADAL" clId="{50689DC4-C0C8-A149-AA1A-3D9612F659BB}" dt="2020-02-03T12:40:59.386" v="1554" actId="478"/>
          <ac:picMkLst>
            <pc:docMk/>
            <pc:sldMk cId="3482255392" sldId="295"/>
            <ac:picMk id="4" creationId="{104EAC83-A6E7-8643-B576-005A93747672}"/>
          </ac:picMkLst>
        </pc:picChg>
        <pc:picChg chg="add mod">
          <ac:chgData name="Stein S." userId="9aa5226f-2c95-49b9-8f51-57ed42821b00" providerId="ADAL" clId="{50689DC4-C0C8-A149-AA1A-3D9612F659BB}" dt="2020-02-03T12:47:42.953" v="1588" actId="1076"/>
          <ac:picMkLst>
            <pc:docMk/>
            <pc:sldMk cId="3482255392" sldId="295"/>
            <ac:picMk id="5" creationId="{CE7E9E4A-8A3F-8A4C-937C-2A821EE40202}"/>
          </ac:picMkLst>
        </pc:picChg>
      </pc:sldChg>
    </pc:docChg>
  </pc:docChgLst>
  <pc:docChgLst>
    <pc:chgData name="Stein S." userId="9aa5226f-2c95-49b9-8f51-57ed42821b00" providerId="ADAL" clId="{05599B05-16CF-2249-A115-2D05D52FDC59}"/>
    <pc:docChg chg="custSel addSld delSld modSld">
      <pc:chgData name="Stein S." userId="9aa5226f-2c95-49b9-8f51-57ed42821b00" providerId="ADAL" clId="{05599B05-16CF-2249-A115-2D05D52FDC59}" dt="2020-02-02T17:00:17.953" v="852" actId="20577"/>
      <pc:docMkLst>
        <pc:docMk/>
      </pc:docMkLst>
      <pc:sldChg chg="modSp">
        <pc:chgData name="Stein S." userId="9aa5226f-2c95-49b9-8f51-57ed42821b00" providerId="ADAL" clId="{05599B05-16CF-2249-A115-2D05D52FDC59}" dt="2020-02-02T17:00:17.953" v="852" actId="20577"/>
        <pc:sldMkLst>
          <pc:docMk/>
          <pc:sldMk cId="4109671205" sldId="257"/>
        </pc:sldMkLst>
        <pc:spChg chg="mod">
          <ac:chgData name="Stein S." userId="9aa5226f-2c95-49b9-8f51-57ed42821b00" providerId="ADAL" clId="{05599B05-16CF-2249-A115-2D05D52FDC59}" dt="2020-01-30T20:46:47.857" v="21" actId="20577"/>
          <ac:spMkLst>
            <pc:docMk/>
            <pc:sldMk cId="4109671205" sldId="257"/>
            <ac:spMk id="11" creationId="{00000000-0000-0000-0000-000000000000}"/>
          </ac:spMkLst>
        </pc:spChg>
        <pc:spChg chg="mod">
          <ac:chgData name="Stein S." userId="9aa5226f-2c95-49b9-8f51-57ed42821b00" providerId="ADAL" clId="{05599B05-16CF-2249-A115-2D05D52FDC59}" dt="2020-02-02T17:00:17.953" v="852" actId="20577"/>
          <ac:spMkLst>
            <pc:docMk/>
            <pc:sldMk cId="4109671205" sldId="257"/>
            <ac:spMk id="12" creationId="{00000000-0000-0000-0000-000000000000}"/>
          </ac:spMkLst>
        </pc:spChg>
      </pc:sldChg>
      <pc:sldChg chg="addSp delSp modSp delAnim">
        <pc:chgData name="Stein S." userId="9aa5226f-2c95-49b9-8f51-57ed42821b00" providerId="ADAL" clId="{05599B05-16CF-2249-A115-2D05D52FDC59}" dt="2020-01-30T20:48:47.524" v="27" actId="478"/>
        <pc:sldMkLst>
          <pc:docMk/>
          <pc:sldMk cId="3168268500" sldId="266"/>
        </pc:sldMkLst>
        <pc:spChg chg="add del mod">
          <ac:chgData name="Stein S." userId="9aa5226f-2c95-49b9-8f51-57ed42821b00" providerId="ADAL" clId="{05599B05-16CF-2249-A115-2D05D52FDC59}" dt="2020-01-30T20:48:47.524" v="27" actId="478"/>
          <ac:spMkLst>
            <pc:docMk/>
            <pc:sldMk cId="3168268500" sldId="266"/>
            <ac:spMk id="3" creationId="{9B23218C-B3D1-D742-A60B-11971B962617}"/>
          </ac:spMkLst>
        </pc:spChg>
        <pc:spChg chg="del">
          <ac:chgData name="Stein S." userId="9aa5226f-2c95-49b9-8f51-57ed42821b00" providerId="ADAL" clId="{05599B05-16CF-2249-A115-2D05D52FDC59}" dt="2020-01-30T20:48:46.090" v="26" actId="478"/>
          <ac:spMkLst>
            <pc:docMk/>
            <pc:sldMk cId="3168268500" sldId="266"/>
            <ac:spMk id="8" creationId="{00000000-0000-0000-0000-000000000000}"/>
          </ac:spMkLst>
        </pc:spChg>
      </pc:sldChg>
      <pc:sldChg chg="del">
        <pc:chgData name="Stein S." userId="9aa5226f-2c95-49b9-8f51-57ed42821b00" providerId="ADAL" clId="{05599B05-16CF-2249-A115-2D05D52FDC59}" dt="2020-01-30T20:49:04.971" v="58" actId="2696"/>
        <pc:sldMkLst>
          <pc:docMk/>
          <pc:sldMk cId="2605637889" sldId="281"/>
        </pc:sldMkLst>
      </pc:sldChg>
      <pc:sldChg chg="addSp modSp modAnim">
        <pc:chgData name="Stein S." userId="9aa5226f-2c95-49b9-8f51-57ed42821b00" providerId="ADAL" clId="{05599B05-16CF-2249-A115-2D05D52FDC59}" dt="2020-02-02T16:54:36.813" v="648" actId="2711"/>
        <pc:sldMkLst>
          <pc:docMk/>
          <pc:sldMk cId="569011159" sldId="282"/>
        </pc:sldMkLst>
        <pc:spChg chg="mod">
          <ac:chgData name="Stein S." userId="9aa5226f-2c95-49b9-8f51-57ed42821b00" providerId="ADAL" clId="{05599B05-16CF-2249-A115-2D05D52FDC59}" dt="2020-01-30T20:48:52.409" v="39" actId="20577"/>
          <ac:spMkLst>
            <pc:docMk/>
            <pc:sldMk cId="569011159" sldId="282"/>
            <ac:spMk id="2" creationId="{56BAB9FD-00D0-884D-A1DE-56DFC9F1541B}"/>
          </ac:spMkLst>
        </pc:spChg>
        <pc:spChg chg="mod">
          <ac:chgData name="Stein S." userId="9aa5226f-2c95-49b9-8f51-57ed42821b00" providerId="ADAL" clId="{05599B05-16CF-2249-A115-2D05D52FDC59}" dt="2020-01-30T20:49:23.762" v="104" actId="20577"/>
          <ac:spMkLst>
            <pc:docMk/>
            <pc:sldMk cId="569011159" sldId="282"/>
            <ac:spMk id="3" creationId="{A7811F47-E632-4148-929A-FE5C2F313FCF}"/>
          </ac:spMkLst>
        </pc:spChg>
        <pc:spChg chg="add mod">
          <ac:chgData name="Stein S." userId="9aa5226f-2c95-49b9-8f51-57ed42821b00" providerId="ADAL" clId="{05599B05-16CF-2249-A115-2D05D52FDC59}" dt="2020-02-02T16:54:36.813" v="648" actId="2711"/>
          <ac:spMkLst>
            <pc:docMk/>
            <pc:sldMk cId="569011159" sldId="282"/>
            <ac:spMk id="5" creationId="{0CD297A5-EB81-E84A-885F-91C4D91D6CF5}"/>
          </ac:spMkLst>
        </pc:spChg>
        <pc:spChg chg="mod">
          <ac:chgData name="Stein S." userId="9aa5226f-2c95-49b9-8f51-57ed42821b00" providerId="ADAL" clId="{05599B05-16CF-2249-A115-2D05D52FDC59}" dt="2020-02-02T16:47:18.901" v="290" actId="20577"/>
          <ac:spMkLst>
            <pc:docMk/>
            <pc:sldMk cId="569011159" sldId="282"/>
            <ac:spMk id="8" creationId="{231936AA-B733-DD41-B1D8-561250818C4C}"/>
          </ac:spMkLst>
        </pc:spChg>
      </pc:sldChg>
      <pc:sldChg chg="del">
        <pc:chgData name="Stein S." userId="9aa5226f-2c95-49b9-8f51-57ed42821b00" providerId="ADAL" clId="{05599B05-16CF-2249-A115-2D05D52FDC59}" dt="2020-01-30T20:49:04.846" v="42" actId="2696"/>
        <pc:sldMkLst>
          <pc:docMk/>
          <pc:sldMk cId="2311048342" sldId="284"/>
        </pc:sldMkLst>
      </pc:sldChg>
      <pc:sldChg chg="modSp add">
        <pc:chgData name="Stein S." userId="9aa5226f-2c95-49b9-8f51-57ed42821b00" providerId="ADAL" clId="{05599B05-16CF-2249-A115-2D05D52FDC59}" dt="2020-01-30T20:50:33.367" v="114" actId="20577"/>
        <pc:sldMkLst>
          <pc:docMk/>
          <pc:sldMk cId="2740660247" sldId="284"/>
        </pc:sldMkLst>
        <pc:spChg chg="mod">
          <ac:chgData name="Stein S." userId="9aa5226f-2c95-49b9-8f51-57ed42821b00" providerId="ADAL" clId="{05599B05-16CF-2249-A115-2D05D52FDC59}" dt="2020-01-30T20:49:54.888" v="113" actId="20577"/>
          <ac:spMkLst>
            <pc:docMk/>
            <pc:sldMk cId="2740660247" sldId="284"/>
            <ac:spMk id="2" creationId="{56BAB9FD-00D0-884D-A1DE-56DFC9F1541B}"/>
          </ac:spMkLst>
        </pc:spChg>
        <pc:spChg chg="mod">
          <ac:chgData name="Stein S." userId="9aa5226f-2c95-49b9-8f51-57ed42821b00" providerId="ADAL" clId="{05599B05-16CF-2249-A115-2D05D52FDC59}" dt="2020-01-30T20:50:33.367" v="114" actId="20577"/>
          <ac:spMkLst>
            <pc:docMk/>
            <pc:sldMk cId="2740660247" sldId="284"/>
            <ac:spMk id="3" creationId="{A7811F47-E632-4148-929A-FE5C2F313FCF}"/>
          </ac:spMkLst>
        </pc:spChg>
      </pc:sldChg>
      <pc:sldChg chg="del">
        <pc:chgData name="Stein S." userId="9aa5226f-2c95-49b9-8f51-57ed42821b00" providerId="ADAL" clId="{05599B05-16CF-2249-A115-2D05D52FDC59}" dt="2020-01-30T20:49:04.828" v="41" actId="2696"/>
        <pc:sldMkLst>
          <pc:docMk/>
          <pc:sldMk cId="3180736615" sldId="285"/>
        </pc:sldMkLst>
      </pc:sldChg>
      <pc:sldChg chg="modSp add">
        <pc:chgData name="Stein S." userId="9aa5226f-2c95-49b9-8f51-57ed42821b00" providerId="ADAL" clId="{05599B05-16CF-2249-A115-2D05D52FDC59}" dt="2020-01-30T20:51:05.543" v="136" actId="20577"/>
        <pc:sldMkLst>
          <pc:docMk/>
          <pc:sldMk cId="3628984291" sldId="285"/>
        </pc:sldMkLst>
        <pc:spChg chg="mod">
          <ac:chgData name="Stein S." userId="9aa5226f-2c95-49b9-8f51-57ed42821b00" providerId="ADAL" clId="{05599B05-16CF-2249-A115-2D05D52FDC59}" dt="2020-01-30T20:51:05.543" v="136" actId="20577"/>
          <ac:spMkLst>
            <pc:docMk/>
            <pc:sldMk cId="3628984291" sldId="285"/>
            <ac:spMk id="2" creationId="{56BAB9FD-00D0-884D-A1DE-56DFC9F1541B}"/>
          </ac:spMkLst>
        </pc:spChg>
      </pc:sldChg>
      <pc:sldChg chg="del">
        <pc:chgData name="Stein S." userId="9aa5226f-2c95-49b9-8f51-57ed42821b00" providerId="ADAL" clId="{05599B05-16CF-2249-A115-2D05D52FDC59}" dt="2020-01-30T20:49:04.881" v="44" actId="2696"/>
        <pc:sldMkLst>
          <pc:docMk/>
          <pc:sldMk cId="652389194" sldId="286"/>
        </pc:sldMkLst>
      </pc:sldChg>
      <pc:sldChg chg="modSp add">
        <pc:chgData name="Stein S." userId="9aa5226f-2c95-49b9-8f51-57ed42821b00" providerId="ADAL" clId="{05599B05-16CF-2249-A115-2D05D52FDC59}" dt="2020-01-30T20:51:11.969" v="154" actId="20577"/>
        <pc:sldMkLst>
          <pc:docMk/>
          <pc:sldMk cId="1578316373" sldId="286"/>
        </pc:sldMkLst>
        <pc:spChg chg="mod">
          <ac:chgData name="Stein S." userId="9aa5226f-2c95-49b9-8f51-57ed42821b00" providerId="ADAL" clId="{05599B05-16CF-2249-A115-2D05D52FDC59}" dt="2020-01-30T20:51:11.969" v="154" actId="20577"/>
          <ac:spMkLst>
            <pc:docMk/>
            <pc:sldMk cId="1578316373" sldId="286"/>
            <ac:spMk id="2" creationId="{56BAB9FD-00D0-884D-A1DE-56DFC9F1541B}"/>
          </ac:spMkLst>
        </pc:spChg>
      </pc:sldChg>
      <pc:sldChg chg="del">
        <pc:chgData name="Stein S." userId="9aa5226f-2c95-49b9-8f51-57ed42821b00" providerId="ADAL" clId="{05599B05-16CF-2249-A115-2D05D52FDC59}" dt="2020-01-30T20:49:04.860" v="43" actId="2696"/>
        <pc:sldMkLst>
          <pc:docMk/>
          <pc:sldMk cId="913502661" sldId="287"/>
        </pc:sldMkLst>
      </pc:sldChg>
      <pc:sldChg chg="modSp add">
        <pc:chgData name="Stein S." userId="9aa5226f-2c95-49b9-8f51-57ed42821b00" providerId="ADAL" clId="{05599B05-16CF-2249-A115-2D05D52FDC59}" dt="2020-01-30T20:51:37.434" v="177" actId="20577"/>
        <pc:sldMkLst>
          <pc:docMk/>
          <pc:sldMk cId="1006913794" sldId="287"/>
        </pc:sldMkLst>
        <pc:spChg chg="mod">
          <ac:chgData name="Stein S." userId="9aa5226f-2c95-49b9-8f51-57ed42821b00" providerId="ADAL" clId="{05599B05-16CF-2249-A115-2D05D52FDC59}" dt="2020-01-30T20:51:37.434" v="177" actId="20577"/>
          <ac:spMkLst>
            <pc:docMk/>
            <pc:sldMk cId="1006913794" sldId="287"/>
            <ac:spMk id="2" creationId="{56BAB9FD-00D0-884D-A1DE-56DFC9F1541B}"/>
          </ac:spMkLst>
        </pc:spChg>
      </pc:sldChg>
      <pc:sldChg chg="modSp add">
        <pc:chgData name="Stein S." userId="9aa5226f-2c95-49b9-8f51-57ed42821b00" providerId="ADAL" clId="{05599B05-16CF-2249-A115-2D05D52FDC59}" dt="2020-01-30T20:51:48.479" v="191" actId="20577"/>
        <pc:sldMkLst>
          <pc:docMk/>
          <pc:sldMk cId="1246893901" sldId="288"/>
        </pc:sldMkLst>
        <pc:spChg chg="mod">
          <ac:chgData name="Stein S." userId="9aa5226f-2c95-49b9-8f51-57ed42821b00" providerId="ADAL" clId="{05599B05-16CF-2249-A115-2D05D52FDC59}" dt="2020-01-30T20:51:48.479" v="191" actId="20577"/>
          <ac:spMkLst>
            <pc:docMk/>
            <pc:sldMk cId="1246893901" sldId="288"/>
            <ac:spMk id="2" creationId="{56BAB9FD-00D0-884D-A1DE-56DFC9F1541B}"/>
          </ac:spMkLst>
        </pc:spChg>
      </pc:sldChg>
      <pc:sldChg chg="del">
        <pc:chgData name="Stein S." userId="9aa5226f-2c95-49b9-8f51-57ed42821b00" providerId="ADAL" clId="{05599B05-16CF-2249-A115-2D05D52FDC59}" dt="2020-01-30T20:49:04.895" v="45" actId="2696"/>
        <pc:sldMkLst>
          <pc:docMk/>
          <pc:sldMk cId="2806683375" sldId="288"/>
        </pc:sldMkLst>
      </pc:sldChg>
      <pc:sldChg chg="del">
        <pc:chgData name="Stein S." userId="9aa5226f-2c95-49b9-8f51-57ed42821b00" providerId="ADAL" clId="{05599B05-16CF-2249-A115-2D05D52FDC59}" dt="2020-01-30T20:49:04.962" v="56" actId="2696"/>
        <pc:sldMkLst>
          <pc:docMk/>
          <pc:sldMk cId="3655162319" sldId="289"/>
        </pc:sldMkLst>
      </pc:sldChg>
      <pc:sldChg chg="modSp add">
        <pc:chgData name="Stein S." userId="9aa5226f-2c95-49b9-8f51-57ed42821b00" providerId="ADAL" clId="{05599B05-16CF-2249-A115-2D05D52FDC59}" dt="2020-01-30T20:51:54.743" v="201" actId="20577"/>
        <pc:sldMkLst>
          <pc:docMk/>
          <pc:sldMk cId="4248774020" sldId="289"/>
        </pc:sldMkLst>
        <pc:spChg chg="mod">
          <ac:chgData name="Stein S." userId="9aa5226f-2c95-49b9-8f51-57ed42821b00" providerId="ADAL" clId="{05599B05-16CF-2249-A115-2D05D52FDC59}" dt="2020-01-30T20:51:54.743" v="201" actId="20577"/>
          <ac:spMkLst>
            <pc:docMk/>
            <pc:sldMk cId="4248774020" sldId="289"/>
            <ac:spMk id="2" creationId="{56BAB9FD-00D0-884D-A1DE-56DFC9F1541B}"/>
          </ac:spMkLst>
        </pc:spChg>
      </pc:sldChg>
      <pc:sldChg chg="modSp add">
        <pc:chgData name="Stein S." userId="9aa5226f-2c95-49b9-8f51-57ed42821b00" providerId="ADAL" clId="{05599B05-16CF-2249-A115-2D05D52FDC59}" dt="2020-01-30T20:52:06.524" v="211" actId="20577"/>
        <pc:sldMkLst>
          <pc:docMk/>
          <pc:sldMk cId="1293738774" sldId="290"/>
        </pc:sldMkLst>
        <pc:spChg chg="mod">
          <ac:chgData name="Stein S." userId="9aa5226f-2c95-49b9-8f51-57ed42821b00" providerId="ADAL" clId="{05599B05-16CF-2249-A115-2D05D52FDC59}" dt="2020-01-30T20:52:06.524" v="211" actId="20577"/>
          <ac:spMkLst>
            <pc:docMk/>
            <pc:sldMk cId="1293738774" sldId="290"/>
            <ac:spMk id="2" creationId="{56BAB9FD-00D0-884D-A1DE-56DFC9F1541B}"/>
          </ac:spMkLst>
        </pc:spChg>
      </pc:sldChg>
      <pc:sldChg chg="del">
        <pc:chgData name="Stein S." userId="9aa5226f-2c95-49b9-8f51-57ed42821b00" providerId="ADAL" clId="{05599B05-16CF-2249-A115-2D05D52FDC59}" dt="2020-01-30T20:49:04.967" v="57" actId="2696"/>
        <pc:sldMkLst>
          <pc:docMk/>
          <pc:sldMk cId="1961488125" sldId="290"/>
        </pc:sldMkLst>
      </pc:sldChg>
      <pc:sldChg chg="del">
        <pc:chgData name="Stein S." userId="9aa5226f-2c95-49b9-8f51-57ed42821b00" providerId="ADAL" clId="{05599B05-16CF-2249-A115-2D05D52FDC59}" dt="2020-01-30T20:49:04.902" v="46" actId="2696"/>
        <pc:sldMkLst>
          <pc:docMk/>
          <pc:sldMk cId="3887350382" sldId="291"/>
        </pc:sldMkLst>
      </pc:sldChg>
      <pc:sldChg chg="modSp add">
        <pc:chgData name="Stein S." userId="9aa5226f-2c95-49b9-8f51-57ed42821b00" providerId="ADAL" clId="{05599B05-16CF-2249-A115-2D05D52FDC59}" dt="2020-01-30T20:52:28.327" v="220" actId="20577"/>
        <pc:sldMkLst>
          <pc:docMk/>
          <pc:sldMk cId="4031721250" sldId="291"/>
        </pc:sldMkLst>
        <pc:spChg chg="mod">
          <ac:chgData name="Stein S." userId="9aa5226f-2c95-49b9-8f51-57ed42821b00" providerId="ADAL" clId="{05599B05-16CF-2249-A115-2D05D52FDC59}" dt="2020-01-30T20:52:28.327" v="220" actId="20577"/>
          <ac:spMkLst>
            <pc:docMk/>
            <pc:sldMk cId="4031721250" sldId="291"/>
            <ac:spMk id="2" creationId="{56BAB9FD-00D0-884D-A1DE-56DFC9F1541B}"/>
          </ac:spMkLst>
        </pc:spChg>
      </pc:sldChg>
      <pc:sldChg chg="del">
        <pc:chgData name="Stein S." userId="9aa5226f-2c95-49b9-8f51-57ed42821b00" providerId="ADAL" clId="{05599B05-16CF-2249-A115-2D05D52FDC59}" dt="2020-01-30T20:49:04.907" v="47" actId="2696"/>
        <pc:sldMkLst>
          <pc:docMk/>
          <pc:sldMk cId="2174709537" sldId="292"/>
        </pc:sldMkLst>
      </pc:sldChg>
      <pc:sldChg chg="modSp add">
        <pc:chgData name="Stein S." userId="9aa5226f-2c95-49b9-8f51-57ed42821b00" providerId="ADAL" clId="{05599B05-16CF-2249-A115-2D05D52FDC59}" dt="2020-01-30T20:56:08.727" v="251" actId="20577"/>
        <pc:sldMkLst>
          <pc:docMk/>
          <pc:sldMk cId="2242403691" sldId="292"/>
        </pc:sldMkLst>
        <pc:spChg chg="mod">
          <ac:chgData name="Stein S." userId="9aa5226f-2c95-49b9-8f51-57ed42821b00" providerId="ADAL" clId="{05599B05-16CF-2249-A115-2D05D52FDC59}" dt="2020-01-30T20:56:08.727" v="251" actId="20577"/>
          <ac:spMkLst>
            <pc:docMk/>
            <pc:sldMk cId="2242403691" sldId="292"/>
            <ac:spMk id="2" creationId="{56BAB9FD-00D0-884D-A1DE-56DFC9F1541B}"/>
          </ac:spMkLst>
        </pc:spChg>
      </pc:sldChg>
      <pc:sldChg chg="del">
        <pc:chgData name="Stein S." userId="9aa5226f-2c95-49b9-8f51-57ed42821b00" providerId="ADAL" clId="{05599B05-16CF-2249-A115-2D05D52FDC59}" dt="2020-01-30T20:49:04.912" v="48" actId="2696"/>
        <pc:sldMkLst>
          <pc:docMk/>
          <pc:sldMk cId="1736826825" sldId="293"/>
        </pc:sldMkLst>
      </pc:sldChg>
      <pc:sldChg chg="modSp add">
        <pc:chgData name="Stein S." userId="9aa5226f-2c95-49b9-8f51-57ed42821b00" providerId="ADAL" clId="{05599B05-16CF-2249-A115-2D05D52FDC59}" dt="2020-01-30T20:56:30.713" v="273" actId="20577"/>
        <pc:sldMkLst>
          <pc:docMk/>
          <pc:sldMk cId="3650143589" sldId="293"/>
        </pc:sldMkLst>
        <pc:spChg chg="mod">
          <ac:chgData name="Stein S." userId="9aa5226f-2c95-49b9-8f51-57ed42821b00" providerId="ADAL" clId="{05599B05-16CF-2249-A115-2D05D52FDC59}" dt="2020-01-30T20:56:30.713" v="273" actId="20577"/>
          <ac:spMkLst>
            <pc:docMk/>
            <pc:sldMk cId="3650143589" sldId="293"/>
            <ac:spMk id="2" creationId="{56BAB9FD-00D0-884D-A1DE-56DFC9F1541B}"/>
          </ac:spMkLst>
        </pc:spChg>
      </pc:sldChg>
      <pc:sldChg chg="del">
        <pc:chgData name="Stein S." userId="9aa5226f-2c95-49b9-8f51-57ed42821b00" providerId="ADAL" clId="{05599B05-16CF-2249-A115-2D05D52FDC59}" dt="2020-01-30T20:49:04.917" v="49" actId="2696"/>
        <pc:sldMkLst>
          <pc:docMk/>
          <pc:sldMk cId="1466052965" sldId="294"/>
        </pc:sldMkLst>
      </pc:sldChg>
      <pc:sldChg chg="addSp modSp">
        <pc:chgData name="Stein S." userId="9aa5226f-2c95-49b9-8f51-57ed42821b00" providerId="ADAL" clId="{05599B05-16CF-2249-A115-2D05D52FDC59}" dt="2020-02-02T16:56:14.651" v="843" actId="2711"/>
        <pc:sldMkLst>
          <pc:docMk/>
          <pc:sldMk cId="1690437821" sldId="294"/>
        </pc:sldMkLst>
        <pc:spChg chg="add mod">
          <ac:chgData name="Stein S." userId="9aa5226f-2c95-49b9-8f51-57ed42821b00" providerId="ADAL" clId="{05599B05-16CF-2249-A115-2D05D52FDC59}" dt="2020-02-02T16:56:14.651" v="843" actId="2711"/>
          <ac:spMkLst>
            <pc:docMk/>
            <pc:sldMk cId="1690437821" sldId="294"/>
            <ac:spMk id="5" creationId="{0E20143C-D483-E647-8520-ADF72ECB1DA5}"/>
          </ac:spMkLst>
        </pc:spChg>
      </pc:sldChg>
      <pc:sldChg chg="del">
        <pc:chgData name="Stein S." userId="9aa5226f-2c95-49b9-8f51-57ed42821b00" providerId="ADAL" clId="{05599B05-16CF-2249-A115-2D05D52FDC59}" dt="2020-01-30T20:49:04.923" v="50" actId="2696"/>
        <pc:sldMkLst>
          <pc:docMk/>
          <pc:sldMk cId="4211686255" sldId="295"/>
        </pc:sldMkLst>
      </pc:sldChg>
      <pc:sldChg chg="del">
        <pc:chgData name="Stein S." userId="9aa5226f-2c95-49b9-8f51-57ed42821b00" providerId="ADAL" clId="{05599B05-16CF-2249-A115-2D05D52FDC59}" dt="2020-01-30T20:49:04.928" v="51" actId="2696"/>
        <pc:sldMkLst>
          <pc:docMk/>
          <pc:sldMk cId="1817306295" sldId="296"/>
        </pc:sldMkLst>
      </pc:sldChg>
      <pc:sldChg chg="del">
        <pc:chgData name="Stein S." userId="9aa5226f-2c95-49b9-8f51-57ed42821b00" providerId="ADAL" clId="{05599B05-16CF-2249-A115-2D05D52FDC59}" dt="2020-01-30T20:49:04.933" v="52" actId="2696"/>
        <pc:sldMkLst>
          <pc:docMk/>
          <pc:sldMk cId="3186730806" sldId="297"/>
        </pc:sldMkLst>
      </pc:sldChg>
      <pc:sldChg chg="del">
        <pc:chgData name="Stein S." userId="9aa5226f-2c95-49b9-8f51-57ed42821b00" providerId="ADAL" clId="{05599B05-16CF-2249-A115-2D05D52FDC59}" dt="2020-01-30T20:49:04.939" v="53" actId="2696"/>
        <pc:sldMkLst>
          <pc:docMk/>
          <pc:sldMk cId="3139628320" sldId="298"/>
        </pc:sldMkLst>
      </pc:sldChg>
      <pc:sldChg chg="del">
        <pc:chgData name="Stein S." userId="9aa5226f-2c95-49b9-8f51-57ed42821b00" providerId="ADAL" clId="{05599B05-16CF-2249-A115-2D05D52FDC59}" dt="2020-01-30T20:49:04.944" v="54" actId="2696"/>
        <pc:sldMkLst>
          <pc:docMk/>
          <pc:sldMk cId="2395724427" sldId="299"/>
        </pc:sldMkLst>
      </pc:sldChg>
      <pc:sldChg chg="del">
        <pc:chgData name="Stein S." userId="9aa5226f-2c95-49b9-8f51-57ed42821b00" providerId="ADAL" clId="{05599B05-16CF-2249-A115-2D05D52FDC59}" dt="2020-01-30T20:49:04.953" v="55" actId="2696"/>
        <pc:sldMkLst>
          <pc:docMk/>
          <pc:sldMk cId="722450420" sldId="300"/>
        </pc:sldMkLst>
      </pc:sldChg>
    </pc:docChg>
  </pc:docChgLst>
  <pc:docChgLst>
    <pc:chgData name="Stein S." userId="9aa5226f-2c95-49b9-8f51-57ed42821b00" providerId="ADAL" clId="{6F5B3670-B0B7-1540-8C21-69DB697A932D}"/>
    <pc:docChg chg="custSel addSld modSld">
      <pc:chgData name="Stein S." userId="9aa5226f-2c95-49b9-8f51-57ed42821b00" providerId="ADAL" clId="{6F5B3670-B0B7-1540-8C21-69DB697A932D}" dt="2020-01-29T12:12:28.308" v="907" actId="20577"/>
      <pc:docMkLst>
        <pc:docMk/>
      </pc:docMkLst>
      <pc:sldChg chg="delSp modSp modAnim">
        <pc:chgData name="Stein S." userId="9aa5226f-2c95-49b9-8f51-57ed42821b00" providerId="ADAL" clId="{6F5B3670-B0B7-1540-8C21-69DB697A932D}" dt="2020-01-29T12:05:58.142" v="539"/>
        <pc:sldMkLst>
          <pc:docMk/>
          <pc:sldMk cId="2311048342" sldId="284"/>
        </pc:sldMkLst>
        <pc:spChg chg="mod">
          <ac:chgData name="Stein S." userId="9aa5226f-2c95-49b9-8f51-57ed42821b00" providerId="ADAL" clId="{6F5B3670-B0B7-1540-8C21-69DB697A932D}" dt="2020-01-29T12:05:26.053" v="537" actId="20577"/>
          <ac:spMkLst>
            <pc:docMk/>
            <pc:sldMk cId="2311048342" sldId="284"/>
            <ac:spMk id="3" creationId="{27195B2C-C917-9E44-B6DB-C06F37D0C4B8}"/>
          </ac:spMkLst>
        </pc:spChg>
        <pc:picChg chg="del">
          <ac:chgData name="Stein S." userId="9aa5226f-2c95-49b9-8f51-57ed42821b00" providerId="ADAL" clId="{6F5B3670-B0B7-1540-8C21-69DB697A932D}" dt="2020-01-29T12:05:58.142" v="539"/>
          <ac:picMkLst>
            <pc:docMk/>
            <pc:sldMk cId="2311048342" sldId="284"/>
            <ac:picMk id="4" creationId="{C1A1E6FB-A1C9-2F49-9A1B-E492D362173F}"/>
          </ac:picMkLst>
        </pc:picChg>
      </pc:sldChg>
      <pc:sldChg chg="addSp delSp modSp modAnim">
        <pc:chgData name="Stein S." userId="9aa5226f-2c95-49b9-8f51-57ed42821b00" providerId="ADAL" clId="{6F5B3670-B0B7-1540-8C21-69DB697A932D}" dt="2020-01-29T12:06:06.621" v="543" actId="1076"/>
        <pc:sldMkLst>
          <pc:docMk/>
          <pc:sldMk cId="652389194" sldId="286"/>
        </pc:sldMkLst>
        <pc:spChg chg="mod">
          <ac:chgData name="Stein S." userId="9aa5226f-2c95-49b9-8f51-57ed42821b00" providerId="ADAL" clId="{6F5B3670-B0B7-1540-8C21-69DB697A932D}" dt="2020-01-29T11:49:38.827" v="10" actId="20577"/>
          <ac:spMkLst>
            <pc:docMk/>
            <pc:sldMk cId="652389194" sldId="286"/>
            <ac:spMk id="2" creationId="{AEC794C6-CFC0-5543-9F10-48F008E7F3C2}"/>
          </ac:spMkLst>
        </pc:spChg>
        <pc:spChg chg="mod">
          <ac:chgData name="Stein S." userId="9aa5226f-2c95-49b9-8f51-57ed42821b00" providerId="ADAL" clId="{6F5B3670-B0B7-1540-8C21-69DB697A932D}" dt="2020-01-29T12:04:27.860" v="535" actId="20577"/>
          <ac:spMkLst>
            <pc:docMk/>
            <pc:sldMk cId="652389194" sldId="286"/>
            <ac:spMk id="3" creationId="{02937D2D-7165-5549-963A-9BC02FA8CC3F}"/>
          </ac:spMkLst>
        </pc:spChg>
        <pc:picChg chg="add del mod">
          <ac:chgData name="Stein S." userId="9aa5226f-2c95-49b9-8f51-57ed42821b00" providerId="ADAL" clId="{6F5B3670-B0B7-1540-8C21-69DB697A932D}" dt="2020-01-29T12:06:01.347" v="540" actId="478"/>
          <ac:picMkLst>
            <pc:docMk/>
            <pc:sldMk cId="652389194" sldId="286"/>
            <ac:picMk id="4" creationId="{B05EA302-6B6E-8648-A2C9-C44D208A01C7}"/>
          </ac:picMkLst>
        </pc:picChg>
        <pc:picChg chg="add del mod">
          <ac:chgData name="Stein S." userId="9aa5226f-2c95-49b9-8f51-57ed42821b00" providerId="ADAL" clId="{6F5B3670-B0B7-1540-8C21-69DB697A932D}" dt="2020-01-29T12:06:02.616" v="541" actId="478"/>
          <ac:picMkLst>
            <pc:docMk/>
            <pc:sldMk cId="652389194" sldId="286"/>
            <ac:picMk id="5" creationId="{7B19EBC3-7B2A-AB42-94B7-203A9D1F7CB5}"/>
          </ac:picMkLst>
        </pc:picChg>
        <pc:picChg chg="add mod">
          <ac:chgData name="Stein S." userId="9aa5226f-2c95-49b9-8f51-57ed42821b00" providerId="ADAL" clId="{6F5B3670-B0B7-1540-8C21-69DB697A932D}" dt="2020-01-29T12:06:06.621" v="543" actId="1076"/>
          <ac:picMkLst>
            <pc:docMk/>
            <pc:sldMk cId="652389194" sldId="286"/>
            <ac:picMk id="6" creationId="{28F96D7E-24FD-4045-9E08-5BC1CCDF88C9}"/>
          </ac:picMkLst>
        </pc:picChg>
      </pc:sldChg>
      <pc:sldChg chg="modSp add">
        <pc:chgData name="Stein S." userId="9aa5226f-2c95-49b9-8f51-57ed42821b00" providerId="ADAL" clId="{6F5B3670-B0B7-1540-8C21-69DB697A932D}" dt="2020-01-29T12:09:07.679" v="850" actId="20577"/>
        <pc:sldMkLst>
          <pc:docMk/>
          <pc:sldMk cId="913502661" sldId="287"/>
        </pc:sldMkLst>
        <pc:spChg chg="mod">
          <ac:chgData name="Stein S." userId="9aa5226f-2c95-49b9-8f51-57ed42821b00" providerId="ADAL" clId="{6F5B3670-B0B7-1540-8C21-69DB697A932D}" dt="2020-01-29T12:06:36.743" v="609" actId="20577"/>
          <ac:spMkLst>
            <pc:docMk/>
            <pc:sldMk cId="913502661" sldId="287"/>
            <ac:spMk id="2" creationId="{056A40B6-2921-594D-89BD-0769EDBC9D60}"/>
          </ac:spMkLst>
        </pc:spChg>
        <pc:spChg chg="mod">
          <ac:chgData name="Stein S." userId="9aa5226f-2c95-49b9-8f51-57ed42821b00" providerId="ADAL" clId="{6F5B3670-B0B7-1540-8C21-69DB697A932D}" dt="2020-01-29T12:09:07.679" v="850" actId="20577"/>
          <ac:spMkLst>
            <pc:docMk/>
            <pc:sldMk cId="913502661" sldId="287"/>
            <ac:spMk id="3" creationId="{F0082048-AFAD-364A-BBA8-B5CBB6094CE4}"/>
          </ac:spMkLst>
        </pc:spChg>
      </pc:sldChg>
      <pc:sldChg chg="modSp add">
        <pc:chgData name="Stein S." userId="9aa5226f-2c95-49b9-8f51-57ed42821b00" providerId="ADAL" clId="{6F5B3670-B0B7-1540-8C21-69DB697A932D}" dt="2020-01-29T12:12:28.308" v="907" actId="20577"/>
        <pc:sldMkLst>
          <pc:docMk/>
          <pc:sldMk cId="2806683375" sldId="288"/>
        </pc:sldMkLst>
        <pc:spChg chg="mod">
          <ac:chgData name="Stein S." userId="9aa5226f-2c95-49b9-8f51-57ed42821b00" providerId="ADAL" clId="{6F5B3670-B0B7-1540-8C21-69DB697A932D}" dt="2020-01-29T12:12:28.308" v="907" actId="20577"/>
          <ac:spMkLst>
            <pc:docMk/>
            <pc:sldMk cId="2806683375" sldId="288"/>
            <ac:spMk id="2" creationId="{61D5B512-34DE-8042-8094-9356BF939A35}"/>
          </ac:spMkLst>
        </pc:spChg>
      </pc:sldChg>
    </pc:docChg>
  </pc:docChgLst>
  <pc:docChgLst>
    <pc:chgData name="Stein S." userId="9aa5226f-2c95-49b9-8f51-57ed42821b00" providerId="ADAL" clId="{255F5B95-4A32-F446-A616-B18AFF195FA4}"/>
    <pc:docChg chg="undo custSel addSld delSld modSld sldOrd">
      <pc:chgData name="Stein S." userId="9aa5226f-2c95-49b9-8f51-57ed42821b00" providerId="ADAL" clId="{255F5B95-4A32-F446-A616-B18AFF195FA4}" dt="2020-01-30T20:41:51.703" v="2913" actId="5793"/>
      <pc:docMkLst>
        <pc:docMk/>
      </pc:docMkLst>
      <pc:sldChg chg="modSp">
        <pc:chgData name="Stein S." userId="9aa5226f-2c95-49b9-8f51-57ed42821b00" providerId="ADAL" clId="{255F5B95-4A32-F446-A616-B18AFF195FA4}" dt="2020-01-29T22:40:10.640" v="2059" actId="14100"/>
        <pc:sldMkLst>
          <pc:docMk/>
          <pc:sldMk cId="3168268500" sldId="266"/>
        </pc:sldMkLst>
        <pc:spChg chg="mod">
          <ac:chgData name="Stein S." userId="9aa5226f-2c95-49b9-8f51-57ed42821b00" providerId="ADAL" clId="{255F5B95-4A32-F446-A616-B18AFF195FA4}" dt="2020-01-29T22:40:10.640" v="2059" actId="14100"/>
          <ac:spMkLst>
            <pc:docMk/>
            <pc:sldMk cId="3168268500" sldId="266"/>
            <ac:spMk id="8" creationId="{00000000-0000-0000-0000-000000000000}"/>
          </ac:spMkLst>
        </pc:spChg>
      </pc:sldChg>
      <pc:sldChg chg="del">
        <pc:chgData name="Stein S." userId="9aa5226f-2c95-49b9-8f51-57ed42821b00" providerId="ADAL" clId="{255F5B95-4A32-F446-A616-B18AFF195FA4}" dt="2020-01-29T22:30:34.469" v="1912" actId="2696"/>
        <pc:sldMkLst>
          <pc:docMk/>
          <pc:sldMk cId="600045782" sldId="268"/>
        </pc:sldMkLst>
      </pc:sldChg>
      <pc:sldChg chg="del">
        <pc:chgData name="Stein S." userId="9aa5226f-2c95-49b9-8f51-57ed42821b00" providerId="ADAL" clId="{255F5B95-4A32-F446-A616-B18AFF195FA4}" dt="2020-01-29T22:30:34.482" v="1913" actId="2696"/>
        <pc:sldMkLst>
          <pc:docMk/>
          <pc:sldMk cId="190477522" sldId="269"/>
        </pc:sldMkLst>
      </pc:sldChg>
      <pc:sldChg chg="del">
        <pc:chgData name="Stein S." userId="9aa5226f-2c95-49b9-8f51-57ed42821b00" providerId="ADAL" clId="{255F5B95-4A32-F446-A616-B18AFF195FA4}" dt="2020-01-29T22:30:34.496" v="1914" actId="2696"/>
        <pc:sldMkLst>
          <pc:docMk/>
          <pc:sldMk cId="2937450778" sldId="270"/>
        </pc:sldMkLst>
      </pc:sldChg>
      <pc:sldChg chg="del">
        <pc:chgData name="Stein S." userId="9aa5226f-2c95-49b9-8f51-57ed42821b00" providerId="ADAL" clId="{255F5B95-4A32-F446-A616-B18AFF195FA4}" dt="2020-01-29T22:30:34.507" v="1915" actId="2696"/>
        <pc:sldMkLst>
          <pc:docMk/>
          <pc:sldMk cId="4216080692" sldId="271"/>
        </pc:sldMkLst>
      </pc:sldChg>
      <pc:sldChg chg="del">
        <pc:chgData name="Stein S." userId="9aa5226f-2c95-49b9-8f51-57ed42821b00" providerId="ADAL" clId="{255F5B95-4A32-F446-A616-B18AFF195FA4}" dt="2020-01-29T22:30:34.515" v="1916" actId="2696"/>
        <pc:sldMkLst>
          <pc:docMk/>
          <pc:sldMk cId="2237476067" sldId="272"/>
        </pc:sldMkLst>
      </pc:sldChg>
      <pc:sldChg chg="del">
        <pc:chgData name="Stein S." userId="9aa5226f-2c95-49b9-8f51-57ed42821b00" providerId="ADAL" clId="{255F5B95-4A32-F446-A616-B18AFF195FA4}" dt="2020-01-29T22:30:34.526" v="1917" actId="2696"/>
        <pc:sldMkLst>
          <pc:docMk/>
          <pc:sldMk cId="2578699124" sldId="273"/>
        </pc:sldMkLst>
      </pc:sldChg>
      <pc:sldChg chg="del">
        <pc:chgData name="Stein S." userId="9aa5226f-2c95-49b9-8f51-57ed42821b00" providerId="ADAL" clId="{255F5B95-4A32-F446-A616-B18AFF195FA4}" dt="2020-01-29T22:30:34.537" v="1918" actId="2696"/>
        <pc:sldMkLst>
          <pc:docMk/>
          <pc:sldMk cId="1330687121" sldId="274"/>
        </pc:sldMkLst>
      </pc:sldChg>
      <pc:sldChg chg="del">
        <pc:chgData name="Stein S." userId="9aa5226f-2c95-49b9-8f51-57ed42821b00" providerId="ADAL" clId="{255F5B95-4A32-F446-A616-B18AFF195FA4}" dt="2020-01-29T22:30:34.548" v="1919" actId="2696"/>
        <pc:sldMkLst>
          <pc:docMk/>
          <pc:sldMk cId="237241868" sldId="275"/>
        </pc:sldMkLst>
      </pc:sldChg>
      <pc:sldChg chg="del">
        <pc:chgData name="Stein S." userId="9aa5226f-2c95-49b9-8f51-57ed42821b00" providerId="ADAL" clId="{255F5B95-4A32-F446-A616-B18AFF195FA4}" dt="2020-01-29T22:30:34.558" v="1920" actId="2696"/>
        <pc:sldMkLst>
          <pc:docMk/>
          <pc:sldMk cId="1673336712" sldId="276"/>
        </pc:sldMkLst>
      </pc:sldChg>
      <pc:sldChg chg="del">
        <pc:chgData name="Stein S." userId="9aa5226f-2c95-49b9-8f51-57ed42821b00" providerId="ADAL" clId="{255F5B95-4A32-F446-A616-B18AFF195FA4}" dt="2020-01-29T22:30:34.571" v="1921" actId="2696"/>
        <pc:sldMkLst>
          <pc:docMk/>
          <pc:sldMk cId="476407643" sldId="277"/>
        </pc:sldMkLst>
      </pc:sldChg>
      <pc:sldChg chg="del">
        <pc:chgData name="Stein S." userId="9aa5226f-2c95-49b9-8f51-57ed42821b00" providerId="ADAL" clId="{255F5B95-4A32-F446-A616-B18AFF195FA4}" dt="2020-01-29T22:30:34.586" v="1922" actId="2696"/>
        <pc:sldMkLst>
          <pc:docMk/>
          <pc:sldMk cId="3366575549" sldId="278"/>
        </pc:sldMkLst>
      </pc:sldChg>
      <pc:sldChg chg="del">
        <pc:chgData name="Stein S." userId="9aa5226f-2c95-49b9-8f51-57ed42821b00" providerId="ADAL" clId="{255F5B95-4A32-F446-A616-B18AFF195FA4}" dt="2020-01-29T22:30:34.598" v="1923" actId="2696"/>
        <pc:sldMkLst>
          <pc:docMk/>
          <pc:sldMk cId="2399061562" sldId="279"/>
        </pc:sldMkLst>
      </pc:sldChg>
      <pc:sldChg chg="del">
        <pc:chgData name="Stein S." userId="9aa5226f-2c95-49b9-8f51-57ed42821b00" providerId="ADAL" clId="{255F5B95-4A32-F446-A616-B18AFF195FA4}" dt="2020-01-29T22:30:34.604" v="1924" actId="2696"/>
        <pc:sldMkLst>
          <pc:docMk/>
          <pc:sldMk cId="4023100068" sldId="280"/>
        </pc:sldMkLst>
      </pc:sldChg>
      <pc:sldChg chg="modSp">
        <pc:chgData name="Stein S." userId="9aa5226f-2c95-49b9-8f51-57ed42821b00" providerId="ADAL" clId="{255F5B95-4A32-F446-A616-B18AFF195FA4}" dt="2020-01-29T22:25:42.008" v="1704" actId="1076"/>
        <pc:sldMkLst>
          <pc:docMk/>
          <pc:sldMk cId="2311048342" sldId="284"/>
        </pc:sldMkLst>
        <pc:spChg chg="mod">
          <ac:chgData name="Stein S." userId="9aa5226f-2c95-49b9-8f51-57ed42821b00" providerId="ADAL" clId="{255F5B95-4A32-F446-A616-B18AFF195FA4}" dt="2020-01-29T22:25:42.008" v="1704" actId="1076"/>
          <ac:spMkLst>
            <pc:docMk/>
            <pc:sldMk cId="2311048342" sldId="284"/>
            <ac:spMk id="3" creationId="{27195B2C-C917-9E44-B6DB-C06F37D0C4B8}"/>
          </ac:spMkLst>
        </pc:spChg>
      </pc:sldChg>
      <pc:sldChg chg="addSp delSp modSp">
        <pc:chgData name="Stein S." userId="9aa5226f-2c95-49b9-8f51-57ed42821b00" providerId="ADAL" clId="{255F5B95-4A32-F446-A616-B18AFF195FA4}" dt="2020-01-29T22:38:52.591" v="2058" actId="14100"/>
        <pc:sldMkLst>
          <pc:docMk/>
          <pc:sldMk cId="913502661" sldId="287"/>
        </pc:sldMkLst>
        <pc:spChg chg="mod">
          <ac:chgData name="Stein S." userId="9aa5226f-2c95-49b9-8f51-57ed42821b00" providerId="ADAL" clId="{255F5B95-4A32-F446-A616-B18AFF195FA4}" dt="2020-01-29T22:35:53.424" v="1947" actId="20577"/>
          <ac:spMkLst>
            <pc:docMk/>
            <pc:sldMk cId="913502661" sldId="287"/>
            <ac:spMk id="3" creationId="{F0082048-AFAD-364A-BBA8-B5CBB6094CE4}"/>
          </ac:spMkLst>
        </pc:spChg>
        <pc:spChg chg="add mod">
          <ac:chgData name="Stein S." userId="9aa5226f-2c95-49b9-8f51-57ed42821b00" providerId="ADAL" clId="{255F5B95-4A32-F446-A616-B18AFF195FA4}" dt="2020-01-29T22:38:29.106" v="2036" actId="14100"/>
          <ac:spMkLst>
            <pc:docMk/>
            <pc:sldMk cId="913502661" sldId="287"/>
            <ac:spMk id="4" creationId="{004B6372-5157-5047-918A-24AC8895A066}"/>
          </ac:spMkLst>
        </pc:spChg>
        <pc:spChg chg="add mod">
          <ac:chgData name="Stein S." userId="9aa5226f-2c95-49b9-8f51-57ed42821b00" providerId="ADAL" clId="{255F5B95-4A32-F446-A616-B18AFF195FA4}" dt="2020-01-29T22:38:31.183" v="2037" actId="14100"/>
          <ac:spMkLst>
            <pc:docMk/>
            <pc:sldMk cId="913502661" sldId="287"/>
            <ac:spMk id="5" creationId="{8DBFF4FA-5674-8C44-9574-7DB64BCC3A5B}"/>
          </ac:spMkLst>
        </pc:spChg>
        <pc:spChg chg="add mod">
          <ac:chgData name="Stein S." userId="9aa5226f-2c95-49b9-8f51-57ed42821b00" providerId="ADAL" clId="{255F5B95-4A32-F446-A616-B18AFF195FA4}" dt="2020-01-29T22:38:52.591" v="2058" actId="14100"/>
          <ac:spMkLst>
            <pc:docMk/>
            <pc:sldMk cId="913502661" sldId="287"/>
            <ac:spMk id="6" creationId="{C0D71CC9-9496-974F-8E52-900A852461A1}"/>
          </ac:spMkLst>
        </pc:spChg>
        <pc:spChg chg="add del mod">
          <ac:chgData name="Stein S." userId="9aa5226f-2c95-49b9-8f51-57ed42821b00" providerId="ADAL" clId="{255F5B95-4A32-F446-A616-B18AFF195FA4}" dt="2020-01-29T22:37:42.605" v="2034" actId="478"/>
          <ac:spMkLst>
            <pc:docMk/>
            <pc:sldMk cId="913502661" sldId="287"/>
            <ac:spMk id="7" creationId="{F13D7667-7D13-3542-A0A8-D61B1137B6C8}"/>
          </ac:spMkLst>
        </pc:spChg>
        <pc:spChg chg="add mod">
          <ac:chgData name="Stein S." userId="9aa5226f-2c95-49b9-8f51-57ed42821b00" providerId="ADAL" clId="{255F5B95-4A32-F446-A616-B18AFF195FA4}" dt="2020-01-29T22:38:49.292" v="2057" actId="14100"/>
          <ac:spMkLst>
            <pc:docMk/>
            <pc:sldMk cId="913502661" sldId="287"/>
            <ac:spMk id="8" creationId="{D1173043-F6D0-7047-9004-3C72F99BD792}"/>
          </ac:spMkLst>
        </pc:spChg>
      </pc:sldChg>
      <pc:sldChg chg="addSp delSp modSp">
        <pc:chgData name="Stein S." userId="9aa5226f-2c95-49b9-8f51-57ed42821b00" providerId="ADAL" clId="{255F5B95-4A32-F446-A616-B18AFF195FA4}" dt="2020-01-29T22:29:45.611" v="1911" actId="14100"/>
        <pc:sldMkLst>
          <pc:docMk/>
          <pc:sldMk cId="2806683375" sldId="288"/>
        </pc:sldMkLst>
        <pc:spChg chg="del">
          <ac:chgData name="Stein S." userId="9aa5226f-2c95-49b9-8f51-57ed42821b00" providerId="ADAL" clId="{255F5B95-4A32-F446-A616-B18AFF195FA4}" dt="2020-01-29T22:25:09.464" v="1697" actId="478"/>
          <ac:spMkLst>
            <pc:docMk/>
            <pc:sldMk cId="2806683375" sldId="288"/>
            <ac:spMk id="3" creationId="{E8F54E0E-6986-B94C-870D-E528375069BA}"/>
          </ac:spMkLst>
        </pc:spChg>
        <pc:spChg chg="add del">
          <ac:chgData name="Stein S." userId="9aa5226f-2c95-49b9-8f51-57ed42821b00" providerId="ADAL" clId="{255F5B95-4A32-F446-A616-B18AFF195FA4}" dt="2020-01-29T22:25:15.932" v="1699"/>
          <ac:spMkLst>
            <pc:docMk/>
            <pc:sldMk cId="2806683375" sldId="288"/>
            <ac:spMk id="4" creationId="{688C8777-045B-0045-9812-B80140BF1DEE}"/>
          </ac:spMkLst>
        </pc:spChg>
        <pc:spChg chg="add del">
          <ac:chgData name="Stein S." userId="9aa5226f-2c95-49b9-8f51-57ed42821b00" providerId="ADAL" clId="{255F5B95-4A32-F446-A616-B18AFF195FA4}" dt="2020-01-29T22:25:27.614" v="1701"/>
          <ac:spMkLst>
            <pc:docMk/>
            <pc:sldMk cId="2806683375" sldId="288"/>
            <ac:spMk id="5" creationId="{38C3CF1C-AC26-2343-AFC6-51C99EE0BFE0}"/>
          </ac:spMkLst>
        </pc:spChg>
        <pc:spChg chg="add mod">
          <ac:chgData name="Stein S." userId="9aa5226f-2c95-49b9-8f51-57ed42821b00" providerId="ADAL" clId="{255F5B95-4A32-F446-A616-B18AFF195FA4}" dt="2020-01-29T22:29:45.611" v="1911" actId="14100"/>
          <ac:spMkLst>
            <pc:docMk/>
            <pc:sldMk cId="2806683375" sldId="288"/>
            <ac:spMk id="6" creationId="{89891747-5719-764F-BD62-F19E0067EDD4}"/>
          </ac:spMkLst>
        </pc:spChg>
      </pc:sldChg>
      <pc:sldChg chg="modSp add ord">
        <pc:chgData name="Stein S." userId="9aa5226f-2c95-49b9-8f51-57ed42821b00" providerId="ADAL" clId="{255F5B95-4A32-F446-A616-B18AFF195FA4}" dt="2020-01-29T22:21:19.489" v="1696" actId="20577"/>
        <pc:sldMkLst>
          <pc:docMk/>
          <pc:sldMk cId="3655162319" sldId="289"/>
        </pc:sldMkLst>
        <pc:spChg chg="mod">
          <ac:chgData name="Stein S." userId="9aa5226f-2c95-49b9-8f51-57ed42821b00" providerId="ADAL" clId="{255F5B95-4A32-F446-A616-B18AFF195FA4}" dt="2020-01-29T20:47:38.523" v="18" actId="20577"/>
          <ac:spMkLst>
            <pc:docMk/>
            <pc:sldMk cId="3655162319" sldId="289"/>
            <ac:spMk id="2" creationId="{84D0BEDB-A1D8-E941-8B42-CC25F31B0565}"/>
          </ac:spMkLst>
        </pc:spChg>
        <pc:spChg chg="mod">
          <ac:chgData name="Stein S." userId="9aa5226f-2c95-49b9-8f51-57ed42821b00" providerId="ADAL" clId="{255F5B95-4A32-F446-A616-B18AFF195FA4}" dt="2020-01-29T22:21:19.489" v="1696" actId="20577"/>
          <ac:spMkLst>
            <pc:docMk/>
            <pc:sldMk cId="3655162319" sldId="289"/>
            <ac:spMk id="3" creationId="{F78D32BF-A488-6941-8A28-2B5C64D39CD4}"/>
          </ac:spMkLst>
        </pc:spChg>
      </pc:sldChg>
      <pc:sldChg chg="modSp add ord">
        <pc:chgData name="Stein S." userId="9aa5226f-2c95-49b9-8f51-57ed42821b00" providerId="ADAL" clId="{255F5B95-4A32-F446-A616-B18AFF195FA4}" dt="2020-01-29T22:21:12.495" v="1673"/>
        <pc:sldMkLst>
          <pc:docMk/>
          <pc:sldMk cId="1961488125" sldId="290"/>
        </pc:sldMkLst>
        <pc:spChg chg="mod">
          <ac:chgData name="Stein S." userId="9aa5226f-2c95-49b9-8f51-57ed42821b00" providerId="ADAL" clId="{255F5B95-4A32-F446-A616-B18AFF195FA4}" dt="2020-01-29T22:19:39.368" v="1672" actId="20577"/>
          <ac:spMkLst>
            <pc:docMk/>
            <pc:sldMk cId="1961488125" sldId="290"/>
            <ac:spMk id="3" creationId="{F78D32BF-A488-6941-8A28-2B5C64D39CD4}"/>
          </ac:spMkLst>
        </pc:spChg>
      </pc:sldChg>
      <pc:sldChg chg="addSp modSp add">
        <pc:chgData name="Stein S." userId="9aa5226f-2c95-49b9-8f51-57ed42821b00" providerId="ADAL" clId="{255F5B95-4A32-F446-A616-B18AFF195FA4}" dt="2020-01-30T07:16:20.079" v="2664" actId="20577"/>
        <pc:sldMkLst>
          <pc:docMk/>
          <pc:sldMk cId="3887350382" sldId="291"/>
        </pc:sldMkLst>
        <pc:spChg chg="mod">
          <ac:chgData name="Stein S." userId="9aa5226f-2c95-49b9-8f51-57ed42821b00" providerId="ADAL" clId="{255F5B95-4A32-F446-A616-B18AFF195FA4}" dt="2020-01-30T07:10:28.915" v="2588" actId="20577"/>
          <ac:spMkLst>
            <pc:docMk/>
            <pc:sldMk cId="3887350382" sldId="291"/>
            <ac:spMk id="2" creationId="{076A9080-C1A8-2D4C-A7AD-EB1F5CEC29CE}"/>
          </ac:spMkLst>
        </pc:spChg>
        <pc:spChg chg="mod">
          <ac:chgData name="Stein S." userId="9aa5226f-2c95-49b9-8f51-57ed42821b00" providerId="ADAL" clId="{255F5B95-4A32-F446-A616-B18AFF195FA4}" dt="2020-01-30T07:10:48.466" v="2639" actId="20577"/>
          <ac:spMkLst>
            <pc:docMk/>
            <pc:sldMk cId="3887350382" sldId="291"/>
            <ac:spMk id="3" creationId="{84CA093B-C39E-9A48-BE49-2A4DBFB2ABB3}"/>
          </ac:spMkLst>
        </pc:spChg>
        <pc:spChg chg="add mod">
          <ac:chgData name="Stein S." userId="9aa5226f-2c95-49b9-8f51-57ed42821b00" providerId="ADAL" clId="{255F5B95-4A32-F446-A616-B18AFF195FA4}" dt="2020-01-30T07:10:17.832" v="2574" actId="1076"/>
          <ac:spMkLst>
            <pc:docMk/>
            <pc:sldMk cId="3887350382" sldId="291"/>
            <ac:spMk id="4" creationId="{BA29BC6C-6906-0747-BEF2-B179B45D8E59}"/>
          </ac:spMkLst>
        </pc:spChg>
        <pc:spChg chg="add mod">
          <ac:chgData name="Stein S." userId="9aa5226f-2c95-49b9-8f51-57ed42821b00" providerId="ADAL" clId="{255F5B95-4A32-F446-A616-B18AFF195FA4}" dt="2020-01-30T07:16:20.079" v="2664" actId="20577"/>
          <ac:spMkLst>
            <pc:docMk/>
            <pc:sldMk cId="3887350382" sldId="291"/>
            <ac:spMk id="5" creationId="{C67452BD-AF67-A94F-983A-B62FDA0F2A1F}"/>
          </ac:spMkLst>
        </pc:spChg>
      </pc:sldChg>
      <pc:sldChg chg="modSp add">
        <pc:chgData name="Stein S." userId="9aa5226f-2c95-49b9-8f51-57ed42821b00" providerId="ADAL" clId="{255F5B95-4A32-F446-A616-B18AFF195FA4}" dt="2020-01-30T20:18:18.261" v="2781" actId="20577"/>
        <pc:sldMkLst>
          <pc:docMk/>
          <pc:sldMk cId="2174709537" sldId="292"/>
        </pc:sldMkLst>
        <pc:spChg chg="mod">
          <ac:chgData name="Stein S." userId="9aa5226f-2c95-49b9-8f51-57ed42821b00" providerId="ADAL" clId="{255F5B95-4A32-F446-A616-B18AFF195FA4}" dt="2020-01-30T20:18:04.840" v="2750" actId="20577"/>
          <ac:spMkLst>
            <pc:docMk/>
            <pc:sldMk cId="2174709537" sldId="292"/>
            <ac:spMk id="2" creationId="{5DC458EF-4F93-EE45-84DC-B4231B01A6A6}"/>
          </ac:spMkLst>
        </pc:spChg>
        <pc:spChg chg="mod">
          <ac:chgData name="Stein S." userId="9aa5226f-2c95-49b9-8f51-57ed42821b00" providerId="ADAL" clId="{255F5B95-4A32-F446-A616-B18AFF195FA4}" dt="2020-01-30T20:18:18.261" v="2781" actId="20577"/>
          <ac:spMkLst>
            <pc:docMk/>
            <pc:sldMk cId="2174709537" sldId="292"/>
            <ac:spMk id="3" creationId="{5C066F25-A1AB-3348-8C89-EC6616212518}"/>
          </ac:spMkLst>
        </pc:spChg>
      </pc:sldChg>
      <pc:sldChg chg="modSp add">
        <pc:chgData name="Stein S." userId="9aa5226f-2c95-49b9-8f51-57ed42821b00" providerId="ADAL" clId="{255F5B95-4A32-F446-A616-B18AFF195FA4}" dt="2020-01-30T20:21:54.193" v="2793" actId="20577"/>
        <pc:sldMkLst>
          <pc:docMk/>
          <pc:sldMk cId="1736826825" sldId="293"/>
        </pc:sldMkLst>
        <pc:spChg chg="mod">
          <ac:chgData name="Stein S." userId="9aa5226f-2c95-49b9-8f51-57ed42821b00" providerId="ADAL" clId="{255F5B95-4A32-F446-A616-B18AFF195FA4}" dt="2020-01-30T20:21:54.193" v="2793" actId="20577"/>
          <ac:spMkLst>
            <pc:docMk/>
            <pc:sldMk cId="1736826825" sldId="293"/>
            <ac:spMk id="2" creationId="{19EA5909-B831-874C-8816-CFEFA881D19F}"/>
          </ac:spMkLst>
        </pc:spChg>
      </pc:sldChg>
      <pc:sldChg chg="modSp add">
        <pc:chgData name="Stein S." userId="9aa5226f-2c95-49b9-8f51-57ed42821b00" providerId="ADAL" clId="{255F5B95-4A32-F446-A616-B18AFF195FA4}" dt="2020-01-30T20:22:11.866" v="2819" actId="20577"/>
        <pc:sldMkLst>
          <pc:docMk/>
          <pc:sldMk cId="1466052965" sldId="294"/>
        </pc:sldMkLst>
        <pc:spChg chg="mod">
          <ac:chgData name="Stein S." userId="9aa5226f-2c95-49b9-8f51-57ed42821b00" providerId="ADAL" clId="{255F5B95-4A32-F446-A616-B18AFF195FA4}" dt="2020-01-30T20:22:11.866" v="2819" actId="20577"/>
          <ac:spMkLst>
            <pc:docMk/>
            <pc:sldMk cId="1466052965" sldId="294"/>
            <ac:spMk id="2" creationId="{F7A29CF1-C168-0B49-917A-1ABC3FA0C496}"/>
          </ac:spMkLst>
        </pc:spChg>
      </pc:sldChg>
      <pc:sldChg chg="modSp add">
        <pc:chgData name="Stein S." userId="9aa5226f-2c95-49b9-8f51-57ed42821b00" providerId="ADAL" clId="{255F5B95-4A32-F446-A616-B18AFF195FA4}" dt="2020-01-30T20:22:43.875" v="2827" actId="20577"/>
        <pc:sldMkLst>
          <pc:docMk/>
          <pc:sldMk cId="4211686255" sldId="295"/>
        </pc:sldMkLst>
        <pc:spChg chg="mod">
          <ac:chgData name="Stein S." userId="9aa5226f-2c95-49b9-8f51-57ed42821b00" providerId="ADAL" clId="{255F5B95-4A32-F446-A616-B18AFF195FA4}" dt="2020-01-30T20:22:43.875" v="2827" actId="20577"/>
          <ac:spMkLst>
            <pc:docMk/>
            <pc:sldMk cId="4211686255" sldId="295"/>
            <ac:spMk id="2" creationId="{F7A29CF1-C168-0B49-917A-1ABC3FA0C496}"/>
          </ac:spMkLst>
        </pc:spChg>
      </pc:sldChg>
      <pc:sldChg chg="modSp add">
        <pc:chgData name="Stein S." userId="9aa5226f-2c95-49b9-8f51-57ed42821b00" providerId="ADAL" clId="{255F5B95-4A32-F446-A616-B18AFF195FA4}" dt="2020-01-30T20:23:09.399" v="2838" actId="20577"/>
        <pc:sldMkLst>
          <pc:docMk/>
          <pc:sldMk cId="1817306295" sldId="296"/>
        </pc:sldMkLst>
        <pc:spChg chg="mod">
          <ac:chgData name="Stein S." userId="9aa5226f-2c95-49b9-8f51-57ed42821b00" providerId="ADAL" clId="{255F5B95-4A32-F446-A616-B18AFF195FA4}" dt="2020-01-30T20:23:09.399" v="2838" actId="20577"/>
          <ac:spMkLst>
            <pc:docMk/>
            <pc:sldMk cId="1817306295" sldId="296"/>
            <ac:spMk id="2" creationId="{2329E688-6A1E-D14B-951C-32B88BEDA7C6}"/>
          </ac:spMkLst>
        </pc:spChg>
      </pc:sldChg>
      <pc:sldChg chg="modSp add">
        <pc:chgData name="Stein S." userId="9aa5226f-2c95-49b9-8f51-57ed42821b00" providerId="ADAL" clId="{255F5B95-4A32-F446-A616-B18AFF195FA4}" dt="2020-01-30T20:23:18.732" v="2850" actId="20577"/>
        <pc:sldMkLst>
          <pc:docMk/>
          <pc:sldMk cId="3186730806" sldId="297"/>
        </pc:sldMkLst>
        <pc:spChg chg="mod">
          <ac:chgData name="Stein S." userId="9aa5226f-2c95-49b9-8f51-57ed42821b00" providerId="ADAL" clId="{255F5B95-4A32-F446-A616-B18AFF195FA4}" dt="2020-01-30T20:23:18.732" v="2850" actId="20577"/>
          <ac:spMkLst>
            <pc:docMk/>
            <pc:sldMk cId="3186730806" sldId="297"/>
            <ac:spMk id="2" creationId="{AFE137E1-3DB3-9E4E-A16D-D1B8D7B8D95E}"/>
          </ac:spMkLst>
        </pc:spChg>
      </pc:sldChg>
      <pc:sldChg chg="modSp add">
        <pc:chgData name="Stein S." userId="9aa5226f-2c95-49b9-8f51-57ed42821b00" providerId="ADAL" clId="{255F5B95-4A32-F446-A616-B18AFF195FA4}" dt="2020-01-30T20:29:07.992" v="2859" actId="20577"/>
        <pc:sldMkLst>
          <pc:docMk/>
          <pc:sldMk cId="3139628320" sldId="298"/>
        </pc:sldMkLst>
        <pc:spChg chg="mod">
          <ac:chgData name="Stein S." userId="9aa5226f-2c95-49b9-8f51-57ed42821b00" providerId="ADAL" clId="{255F5B95-4A32-F446-A616-B18AFF195FA4}" dt="2020-01-30T20:29:07.992" v="2859" actId="20577"/>
          <ac:spMkLst>
            <pc:docMk/>
            <pc:sldMk cId="3139628320" sldId="298"/>
            <ac:spMk id="2" creationId="{22816DA8-49FB-074E-850F-7CAE5830FE1A}"/>
          </ac:spMkLst>
        </pc:spChg>
      </pc:sldChg>
      <pc:sldChg chg="modSp add ord">
        <pc:chgData name="Stein S." userId="9aa5226f-2c95-49b9-8f51-57ed42821b00" providerId="ADAL" clId="{255F5B95-4A32-F446-A616-B18AFF195FA4}" dt="2020-01-30T20:41:14.431" v="2888"/>
        <pc:sldMkLst>
          <pc:docMk/>
          <pc:sldMk cId="2395724427" sldId="299"/>
        </pc:sldMkLst>
        <pc:spChg chg="mod">
          <ac:chgData name="Stein S." userId="9aa5226f-2c95-49b9-8f51-57ed42821b00" providerId="ADAL" clId="{255F5B95-4A32-F446-A616-B18AFF195FA4}" dt="2020-01-30T20:41:04.144" v="2886" actId="20577"/>
          <ac:spMkLst>
            <pc:docMk/>
            <pc:sldMk cId="2395724427" sldId="299"/>
            <ac:spMk id="2" creationId="{93D53E1F-0620-DE4F-B124-49C335B36325}"/>
          </ac:spMkLst>
        </pc:spChg>
      </pc:sldChg>
      <pc:sldChg chg="modSp add">
        <pc:chgData name="Stein S." userId="9aa5226f-2c95-49b9-8f51-57ed42821b00" providerId="ADAL" clId="{255F5B95-4A32-F446-A616-B18AFF195FA4}" dt="2020-01-30T20:41:51.703" v="2913" actId="5793"/>
        <pc:sldMkLst>
          <pc:docMk/>
          <pc:sldMk cId="722450420" sldId="300"/>
        </pc:sldMkLst>
        <pc:spChg chg="mod">
          <ac:chgData name="Stein S." userId="9aa5226f-2c95-49b9-8f51-57ed42821b00" providerId="ADAL" clId="{255F5B95-4A32-F446-A616-B18AFF195FA4}" dt="2020-01-30T20:41:51.703" v="2913" actId="5793"/>
          <ac:spMkLst>
            <pc:docMk/>
            <pc:sldMk cId="722450420" sldId="300"/>
            <ac:spMk id="2" creationId="{50FDFAEE-1DEB-7047-8A9A-B3025450377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54761-1460-C44E-8EE9-132392DCD1C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82BE9-307A-AB49-B561-9E71E3CE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3D421-3143-47CA-ACA9-5443A0940D94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A50D6-6132-4FF4-AFC5-01B946DDB4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69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ogo Slide"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3" y="2791953"/>
            <a:ext cx="4512501" cy="9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o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54560" y="2060849"/>
            <a:ext cx="7591573" cy="1226567"/>
          </a:xfrm>
          <a:prstGeom prst="rect">
            <a:avLst/>
          </a:prstGeom>
        </p:spPr>
        <p:txBody>
          <a:bodyPr anchor="ctr" anchorCtr="0"/>
          <a:lstStyle>
            <a:lvl1pPr algn="l">
              <a:defRPr sz="3200" b="1" spc="-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584" y="3287415"/>
            <a:ext cx="7584843" cy="864096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51584" y="4149081"/>
            <a:ext cx="3071283" cy="359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fld id="{6360D570-4882-4F25-B966-92B63EE9B1D5}" type="datetime4">
              <a:rPr lang="en-GB" smtClean="0"/>
              <a:t>18 November 2016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03511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51584" y="3356522"/>
            <a:ext cx="7584843" cy="1800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spc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Copy here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2351584" y="2700210"/>
            <a:ext cx="758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spc="-150">
                <a:solidFill>
                  <a:schemeClr val="bg1"/>
                </a:solidFill>
              </a:rPr>
              <a:t>YOUR</a:t>
            </a:r>
            <a:r>
              <a:rPr lang="en-GB" sz="3200" b="1" spc="-150" baseline="0">
                <a:solidFill>
                  <a:schemeClr val="bg1"/>
                </a:solidFill>
              </a:rPr>
              <a:t> QUESTIONS</a:t>
            </a:r>
            <a:endParaRPr lang="en-GB" sz="3200" b="1" spc="-15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5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E444E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847916" cy="4393059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2000">
                <a:solidFill>
                  <a:srgbClr val="2E444E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1800">
                <a:solidFill>
                  <a:srgbClr val="2E444E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3pPr>
            <a:lvl4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4pPr>
            <a:lvl5pPr>
              <a:spcBef>
                <a:spcPts val="0"/>
              </a:spcBef>
              <a:spcAft>
                <a:spcPts val="1200"/>
              </a:spcAft>
              <a:defRPr>
                <a:solidFill>
                  <a:srgbClr val="2E444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69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0" r:id="rId2"/>
    <p:sldLayoutId id="2147483706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692696"/>
            <a:ext cx="1084920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TITLE</a:t>
            </a:r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992544" y="6400135"/>
            <a:ext cx="960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74112-3819-4E3C-A2C8-15D563C4EB1E}" type="slidenum">
              <a:rPr lang="en-GB" sz="1000" smtClean="0"/>
              <a:t>‹#›</a:t>
            </a:fld>
            <a:endParaRPr lang="en-GB" sz="100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392" y="1844825"/>
            <a:ext cx="10862997" cy="4381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85963"/>
            <a:ext cx="1792224" cy="3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spc="-150">
          <a:solidFill>
            <a:srgbClr val="2E444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rgbClr val="2E444E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800" kern="1200">
          <a:solidFill>
            <a:srgbClr val="2E444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rgbClr val="2E444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1600" kern="1200">
          <a:solidFill>
            <a:srgbClr val="2E444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»"/>
        <a:defRPr sz="1400" kern="1200">
          <a:solidFill>
            <a:srgbClr val="2E444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fx/2/ui_controls/overview.htm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13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Login GUI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F47-E632-4148-929A-FE5C2F313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58407-A885-7241-A8B2-23899778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12192000" cy="685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D976267-C871-BB42-BC63-EF936AD7CFDF}"/>
              </a:ext>
            </a:extLst>
          </p:cNvPr>
          <p:cNvSpPr txBox="1">
            <a:spLocks/>
          </p:cNvSpPr>
          <p:nvPr/>
        </p:nvSpPr>
        <p:spPr>
          <a:xfrm>
            <a:off x="7127744" y="1577460"/>
            <a:ext cx="10847916" cy="4393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Let’s construct a more </a:t>
            </a:r>
            <a:br>
              <a:rPr lang="en-US"/>
            </a:br>
            <a:r>
              <a:rPr lang="en-US"/>
              <a:t>complex UI using a </a:t>
            </a:r>
            <a:r>
              <a:rPr lang="en-US" err="1"/>
              <a:t>GridPane</a:t>
            </a:r>
            <a:r>
              <a:rPr lang="en-US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EA85A-D303-7C4A-BE9C-44D678EF9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972" y="2740446"/>
            <a:ext cx="4402276" cy="255332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1FDB34A-E92E-8941-8E35-B9A0F3DE9371}"/>
              </a:ext>
            </a:extLst>
          </p:cNvPr>
          <p:cNvSpPr txBox="1">
            <a:spLocks/>
          </p:cNvSpPr>
          <p:nvPr/>
        </p:nvSpPr>
        <p:spPr>
          <a:xfrm>
            <a:off x="824839" y="1803682"/>
            <a:ext cx="5775217" cy="4793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public class </a:t>
            </a:r>
            <a:r>
              <a:rPr lang="en-US" sz="800" err="1">
                <a:latin typeface="Courier" pitchFamily="2" charset="0"/>
              </a:rPr>
              <a:t>LoginUI</a:t>
            </a:r>
            <a:r>
              <a:rPr lang="en-US" sz="800">
                <a:latin typeface="Courier" pitchFamily="2" charset="0"/>
              </a:rPr>
              <a:t> extends Application {</a:t>
            </a:r>
          </a:p>
          <a:p>
            <a:pPr marL="0" indent="0">
              <a:spcAft>
                <a:spcPts val="0"/>
              </a:spcAft>
              <a:buNone/>
            </a:pPr>
            <a:endParaRPr lang="en-US" sz="8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public void start(Stage </a:t>
            </a:r>
            <a:r>
              <a:rPr lang="en-US" sz="800" err="1">
                <a:latin typeface="Courier" pitchFamily="2" charset="0"/>
              </a:rPr>
              <a:t>primaryStage</a:t>
            </a:r>
            <a:r>
              <a:rPr lang="en-US" sz="800">
                <a:latin typeface="Courier" pitchFamily="2" charset="0"/>
              </a:rPr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GridPane</a:t>
            </a:r>
            <a:r>
              <a:rPr lang="en-US" sz="800">
                <a:latin typeface="Courier" pitchFamily="2" charset="0"/>
              </a:rPr>
              <a:t> grid = new </a:t>
            </a:r>
            <a:r>
              <a:rPr lang="en-US" sz="800" err="1">
                <a:latin typeface="Courier" pitchFamily="2" charset="0"/>
              </a:rPr>
              <a:t>GridPane</a:t>
            </a:r>
            <a:r>
              <a:rPr lang="en-US" sz="8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grid.setHgap</a:t>
            </a:r>
            <a:r>
              <a:rPr lang="en-US" sz="800">
                <a:latin typeface="Courier" pitchFamily="2" charset="0"/>
              </a:rPr>
              <a:t>(10);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grid.setVgap</a:t>
            </a:r>
            <a:r>
              <a:rPr lang="en-US" sz="800">
                <a:latin typeface="Courier" pitchFamily="2" charset="0"/>
              </a:rPr>
              <a:t>(10);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grid.setPadding</a:t>
            </a:r>
            <a:r>
              <a:rPr lang="en-US" sz="800">
                <a:latin typeface="Courier" pitchFamily="2" charset="0"/>
              </a:rPr>
              <a:t>(new Insets(25,25,25,25));</a:t>
            </a:r>
          </a:p>
          <a:p>
            <a:pPr marL="0" indent="0">
              <a:spcAft>
                <a:spcPts val="0"/>
              </a:spcAft>
              <a:buNone/>
            </a:pPr>
            <a:endParaRPr lang="en-US" sz="8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Label </a:t>
            </a:r>
            <a:r>
              <a:rPr lang="en-US" sz="800" err="1">
                <a:latin typeface="Courier" pitchFamily="2" charset="0"/>
              </a:rPr>
              <a:t>loginLabel</a:t>
            </a:r>
            <a:r>
              <a:rPr lang="en-US" sz="800">
                <a:latin typeface="Courier" pitchFamily="2" charset="0"/>
              </a:rPr>
              <a:t> = new Label("Please provide your login details:");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loginLabel.setTextFill</a:t>
            </a:r>
            <a:r>
              <a:rPr lang="en-US" sz="800">
                <a:latin typeface="Courier" pitchFamily="2" charset="0"/>
              </a:rPr>
              <a:t>(</a:t>
            </a:r>
            <a:r>
              <a:rPr lang="en-US" sz="800" err="1">
                <a:latin typeface="Courier" pitchFamily="2" charset="0"/>
              </a:rPr>
              <a:t>Color.RED</a:t>
            </a:r>
            <a:r>
              <a:rPr lang="en-US" sz="800"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endParaRPr lang="en-US" sz="8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Label </a:t>
            </a:r>
            <a:r>
              <a:rPr lang="en-US" sz="800" err="1">
                <a:latin typeface="Courier" pitchFamily="2" charset="0"/>
              </a:rPr>
              <a:t>usernameLabel</a:t>
            </a:r>
            <a:r>
              <a:rPr lang="en-US" sz="800">
                <a:latin typeface="Courier" pitchFamily="2" charset="0"/>
              </a:rPr>
              <a:t> = new Label("Username:");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Label </a:t>
            </a:r>
            <a:r>
              <a:rPr lang="en-US" sz="800" err="1">
                <a:latin typeface="Courier" pitchFamily="2" charset="0"/>
              </a:rPr>
              <a:t>passwordLabel</a:t>
            </a:r>
            <a:r>
              <a:rPr lang="en-US" sz="800">
                <a:latin typeface="Courier" pitchFamily="2" charset="0"/>
              </a:rPr>
              <a:t> = new Label("Password:");</a:t>
            </a:r>
          </a:p>
          <a:p>
            <a:pPr marL="0" indent="0">
              <a:spcAft>
                <a:spcPts val="0"/>
              </a:spcAft>
              <a:buNone/>
            </a:pPr>
            <a:endParaRPr lang="en-US" sz="8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TextField</a:t>
            </a:r>
            <a:r>
              <a:rPr lang="en-US" sz="800">
                <a:latin typeface="Courier" pitchFamily="2" charset="0"/>
              </a:rPr>
              <a:t> </a:t>
            </a:r>
            <a:r>
              <a:rPr lang="en-US" sz="800" err="1">
                <a:latin typeface="Courier" pitchFamily="2" charset="0"/>
              </a:rPr>
              <a:t>usernameField</a:t>
            </a:r>
            <a:r>
              <a:rPr lang="en-US" sz="800">
                <a:latin typeface="Courier" pitchFamily="2" charset="0"/>
              </a:rPr>
              <a:t> = new </a:t>
            </a:r>
            <a:r>
              <a:rPr lang="en-US" sz="800" err="1">
                <a:latin typeface="Courier" pitchFamily="2" charset="0"/>
              </a:rPr>
              <a:t>TextField</a:t>
            </a:r>
            <a:r>
              <a:rPr lang="en-US" sz="8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PasswordField</a:t>
            </a:r>
            <a:r>
              <a:rPr lang="en-US" sz="800">
                <a:latin typeface="Courier" pitchFamily="2" charset="0"/>
              </a:rPr>
              <a:t> </a:t>
            </a:r>
            <a:r>
              <a:rPr lang="en-US" sz="800" err="1">
                <a:latin typeface="Courier" pitchFamily="2" charset="0"/>
              </a:rPr>
              <a:t>passwordField</a:t>
            </a:r>
            <a:r>
              <a:rPr lang="en-US" sz="800">
                <a:latin typeface="Courier" pitchFamily="2" charset="0"/>
              </a:rPr>
              <a:t> = new </a:t>
            </a:r>
            <a:r>
              <a:rPr lang="en-US" sz="800" err="1">
                <a:latin typeface="Courier" pitchFamily="2" charset="0"/>
              </a:rPr>
              <a:t>PasswordField</a:t>
            </a:r>
            <a:r>
              <a:rPr lang="en-US" sz="8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endParaRPr lang="en-US" sz="8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grid.add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loginLabel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, 0, 0, 2, 1);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grid.add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usernameLabel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, 0, 1);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grid.add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passwordLabel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, 0, 2);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grid.add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usernameField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, 1, 1);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grid.add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passwordField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, 1, 2);</a:t>
            </a:r>
          </a:p>
          <a:p>
            <a:pPr marL="0" indent="0">
              <a:spcAft>
                <a:spcPts val="0"/>
              </a:spcAft>
              <a:buNone/>
            </a:pPr>
            <a:endParaRPr lang="en-US" sz="8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ColumnConstraints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 column1 = new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ColumnConstraints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(80);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       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ColumnConstraints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 column2 = new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ColumnConstraints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(150, 150, 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Double.MAX_VALUE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        column2.setHgrow(</a:t>
            </a:r>
            <a:r>
              <a:rPr lang="en-US" sz="800" err="1">
                <a:solidFill>
                  <a:srgbClr val="FF0000"/>
                </a:solidFill>
                <a:latin typeface="Courier" pitchFamily="2" charset="0"/>
              </a:rPr>
              <a:t>Priority.ALWAYS</a:t>
            </a:r>
            <a:r>
              <a:rPr lang="en-US" sz="800">
                <a:solidFill>
                  <a:srgbClr val="FF0000"/>
                </a:solidFill>
                <a:latin typeface="Courier" pitchFamily="2" charset="0"/>
              </a:rPr>
              <a:t>);</a:t>
            </a:r>
          </a:p>
          <a:p>
            <a:pPr marL="0" indent="0">
              <a:spcAft>
                <a:spcPts val="0"/>
              </a:spcAft>
              <a:buNone/>
            </a:pPr>
            <a:endParaRPr lang="en-US" sz="8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grid.getColumnConstraints</a:t>
            </a:r>
            <a:r>
              <a:rPr lang="en-US" sz="800">
                <a:latin typeface="Courier" pitchFamily="2" charset="0"/>
              </a:rPr>
              <a:t>().</a:t>
            </a:r>
            <a:r>
              <a:rPr lang="en-US" sz="800" err="1">
                <a:latin typeface="Courier" pitchFamily="2" charset="0"/>
              </a:rPr>
              <a:t>addAll</a:t>
            </a:r>
            <a:r>
              <a:rPr lang="en-US" sz="800">
                <a:latin typeface="Courier" pitchFamily="2" charset="0"/>
              </a:rPr>
              <a:t>(column1, column2);</a:t>
            </a:r>
          </a:p>
          <a:p>
            <a:pPr marL="0" indent="0">
              <a:spcAft>
                <a:spcPts val="0"/>
              </a:spcAft>
              <a:buNone/>
            </a:pPr>
            <a:endParaRPr lang="en-US" sz="8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Scene scene = new Scene(grid);</a:t>
            </a:r>
          </a:p>
          <a:p>
            <a:pPr marL="0" indent="0">
              <a:spcAft>
                <a:spcPts val="0"/>
              </a:spcAft>
              <a:buNone/>
            </a:pPr>
            <a:endParaRPr lang="en-US" sz="8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primaryStage.setScene</a:t>
            </a:r>
            <a:r>
              <a:rPr lang="en-US" sz="800">
                <a:latin typeface="Courier" pitchFamily="2" charset="0"/>
              </a:rPr>
              <a:t>(scene);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    </a:t>
            </a:r>
            <a:r>
              <a:rPr lang="en-US" sz="800" err="1">
                <a:latin typeface="Courier" pitchFamily="2" charset="0"/>
              </a:rPr>
              <a:t>primaryStage.show</a:t>
            </a:r>
            <a:r>
              <a:rPr lang="en-US" sz="8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…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80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373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TextArea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F47-E632-4148-929A-FE5C2F313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4" y="1844825"/>
            <a:ext cx="6417402" cy="4393059"/>
          </a:xfrm>
        </p:spPr>
        <p:txBody>
          <a:bodyPr/>
          <a:lstStyle/>
          <a:p>
            <a:r>
              <a:rPr lang="en-US"/>
              <a:t>If you are displaying a lot of text, use a </a:t>
            </a:r>
            <a:r>
              <a:rPr lang="en-US" err="1"/>
              <a:t>TextArea</a:t>
            </a:r>
            <a:r>
              <a:rPr lang="en-US"/>
              <a:t>:</a:t>
            </a:r>
          </a:p>
          <a:p>
            <a:endParaRPr lang="en-US"/>
          </a:p>
          <a:p>
            <a:pPr lvl="1"/>
            <a:r>
              <a:rPr lang="en-US" err="1"/>
              <a:t>TextArea</a:t>
            </a:r>
            <a:r>
              <a:rPr lang="en-US"/>
              <a:t> text = new </a:t>
            </a:r>
            <a:r>
              <a:rPr lang="en-US" err="1"/>
              <a:t>TextArea</a:t>
            </a:r>
            <a:r>
              <a:rPr lang="en-US"/>
              <a:t>();</a:t>
            </a:r>
          </a:p>
          <a:p>
            <a:pPr lvl="1"/>
            <a:r>
              <a:rPr lang="en-US" err="1"/>
              <a:t>text.setText</a:t>
            </a:r>
            <a:r>
              <a:rPr lang="en-US"/>
              <a:t>(“…”);</a:t>
            </a:r>
          </a:p>
          <a:p>
            <a:pPr lvl="1"/>
            <a:r>
              <a:rPr lang="en-US" err="1"/>
              <a:t>text.setWrapText</a:t>
            </a:r>
            <a:r>
              <a:rPr lang="en-US"/>
              <a:t>(false);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EAC83-A6E7-8643-B576-005A9374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988840"/>
            <a:ext cx="5136136" cy="35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2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CSS to style your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F47-E632-4148-929A-FE5C2F313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4" y="1844825"/>
            <a:ext cx="8280918" cy="4393059"/>
          </a:xfrm>
        </p:spPr>
        <p:txBody>
          <a:bodyPr/>
          <a:lstStyle/>
          <a:p>
            <a:r>
              <a:rPr lang="en-US"/>
              <a:t>You can attach </a:t>
            </a:r>
            <a:r>
              <a:rPr lang="en-US" err="1"/>
              <a:t>css</a:t>
            </a:r>
            <a:r>
              <a:rPr lang="en-US"/>
              <a:t> style sheets to your UI </a:t>
            </a:r>
            <a:r>
              <a:rPr lang="en-US" err="1"/>
              <a:t>compents</a:t>
            </a:r>
            <a:r>
              <a:rPr lang="en-US"/>
              <a:t>.</a:t>
            </a:r>
          </a:p>
          <a:p>
            <a:r>
              <a:rPr lang="en-US"/>
              <a:t>This can be done directly using the .</a:t>
            </a:r>
            <a:r>
              <a:rPr lang="en-US" err="1"/>
              <a:t>setStyle</a:t>
            </a:r>
            <a:r>
              <a:rPr lang="en-US"/>
              <a:t>(String) method, e.g.:</a:t>
            </a:r>
          </a:p>
          <a:p>
            <a:r>
              <a:rPr lang="en-US" sz="1600" err="1">
                <a:latin typeface="Courier" pitchFamily="2" charset="0"/>
              </a:rPr>
              <a:t>loginLabel.setStyle</a:t>
            </a:r>
            <a:r>
              <a:rPr lang="en-US" sz="1600">
                <a:latin typeface="Courier" pitchFamily="2" charset="0"/>
              </a:rPr>
              <a:t>("-</a:t>
            </a:r>
            <a:r>
              <a:rPr lang="en-US" sz="1600" err="1">
                <a:latin typeface="Courier" pitchFamily="2" charset="0"/>
              </a:rPr>
              <a:t>fx-border-color:black</a:t>
            </a:r>
            <a:r>
              <a:rPr lang="en-US" sz="1600">
                <a:latin typeface="Courier" pitchFamily="2" charset="0"/>
              </a:rPr>
              <a:t>;-fx-padding:3px;” </a:t>
            </a:r>
            <a:br>
              <a:rPr lang="en-US" sz="1600">
                <a:latin typeface="Courier" pitchFamily="2" charset="0"/>
              </a:rPr>
            </a:br>
            <a:r>
              <a:rPr lang="en-US" sz="1600">
                <a:latin typeface="Courier" pitchFamily="2" charset="0"/>
              </a:rPr>
              <a:t>   + “-</a:t>
            </a:r>
            <a:r>
              <a:rPr lang="en-US" sz="1600" err="1">
                <a:latin typeface="Courier" pitchFamily="2" charset="0"/>
              </a:rPr>
              <a:t>fx</a:t>
            </a:r>
            <a:r>
              <a:rPr lang="en-US" sz="1600">
                <a:latin typeface="Courier" pitchFamily="2" charset="0"/>
              </a:rPr>
              <a:t>-background-color: orange;-</a:t>
            </a:r>
            <a:r>
              <a:rPr lang="en-US" sz="1600" err="1">
                <a:latin typeface="Courier" pitchFamily="2" charset="0"/>
              </a:rPr>
              <a:t>fx</a:t>
            </a:r>
            <a:r>
              <a:rPr lang="en-US" sz="1600">
                <a:latin typeface="Courier" pitchFamily="2" charset="0"/>
              </a:rPr>
              <a:t>-font-size: 11pt");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E9E4A-8A3F-8A4C-937C-2A821EE4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654" y="1340768"/>
            <a:ext cx="3381361" cy="21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5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Loads more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F47-E632-4148-929A-FE5C2F313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 won’t cover all components here – you should get the idea of how they work.</a:t>
            </a:r>
          </a:p>
          <a:p>
            <a:r>
              <a:rPr lang="en-US"/>
              <a:t>Read up on other components in the JavaFX documentation, e.g.: </a:t>
            </a:r>
            <a:r>
              <a:rPr lang="en-US">
                <a:hlinkClick r:id="rId2"/>
              </a:rPr>
              <a:t>https://docs.oracle.com/javafx/2/ui_controls/overview.htm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4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4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COMP1206 - Programming 2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Lecture 4: Common Controls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0967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Buttons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43445-1678-0046-A95D-96FF2FBE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2204864"/>
            <a:ext cx="2082800" cy="330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31936AA-B733-DD41-B1D8-561250818C4C}"/>
              </a:ext>
            </a:extLst>
          </p:cNvPr>
          <p:cNvSpPr txBox="1">
            <a:spLocks/>
          </p:cNvSpPr>
          <p:nvPr/>
        </p:nvSpPr>
        <p:spPr>
          <a:xfrm>
            <a:off x="623392" y="2204864"/>
            <a:ext cx="6599445" cy="2232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Button button = new Button();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Button </a:t>
            </a:r>
            <a:r>
              <a:rPr lang="en-US" sz="1400" err="1">
                <a:latin typeface="Courier" pitchFamily="2" charset="0"/>
              </a:rPr>
              <a:t>labeledButton</a:t>
            </a:r>
            <a:r>
              <a:rPr lang="en-US" sz="1400">
                <a:latin typeface="Courier" pitchFamily="2" charset="0"/>
              </a:rPr>
              <a:t> = new Button("Click me");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Button </a:t>
            </a:r>
            <a:r>
              <a:rPr lang="en-US" sz="1400" err="1">
                <a:latin typeface="Courier" pitchFamily="2" charset="0"/>
              </a:rPr>
              <a:t>disabledButton</a:t>
            </a:r>
            <a:r>
              <a:rPr lang="en-US" sz="1400">
                <a:latin typeface="Courier" pitchFamily="2" charset="0"/>
              </a:rPr>
              <a:t> = new Button("Don't click me");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disabledButton.setDisable</a:t>
            </a:r>
            <a:r>
              <a:rPr lang="en-US" sz="1400">
                <a:latin typeface="Courier" pitchFamily="2" charset="0"/>
              </a:rPr>
              <a:t>(true);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Image image = new Image("</a:t>
            </a:r>
            <a:r>
              <a:rPr lang="en-US" sz="1400" err="1">
                <a:latin typeface="Courier" pitchFamily="2" charset="0"/>
              </a:rPr>
              <a:t>file:img</a:t>
            </a:r>
            <a:r>
              <a:rPr lang="en-US" sz="1400">
                <a:latin typeface="Courier" pitchFamily="2" charset="0"/>
              </a:rPr>
              <a:t>/</a:t>
            </a:r>
            <a:r>
              <a:rPr lang="en-US" sz="1400" err="1">
                <a:latin typeface="Courier" pitchFamily="2" charset="0"/>
              </a:rPr>
              <a:t>smile.png</a:t>
            </a:r>
            <a:r>
              <a:rPr lang="en-US" sz="1400">
                <a:latin typeface="Courier" pitchFamily="2" charset="0"/>
              </a:rPr>
              <a:t>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Button </a:t>
            </a:r>
            <a:r>
              <a:rPr lang="en-US" sz="1400" err="1">
                <a:latin typeface="Courier" pitchFamily="2" charset="0"/>
              </a:rPr>
              <a:t>imageButton</a:t>
            </a:r>
            <a:r>
              <a:rPr lang="en-US" sz="1400">
                <a:latin typeface="Courier" pitchFamily="2" charset="0"/>
              </a:rPr>
              <a:t> = new Button("", new </a:t>
            </a:r>
            <a:r>
              <a:rPr lang="en-US" sz="1400" err="1">
                <a:latin typeface="Courier" pitchFamily="2" charset="0"/>
              </a:rPr>
              <a:t>ImageView</a:t>
            </a:r>
            <a:r>
              <a:rPr lang="en-US" sz="1400">
                <a:latin typeface="Courier" pitchFamily="2" charset="0"/>
              </a:rPr>
              <a:t>(image));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D297A5-EB81-E84A-885F-91C4D91D6CF5}"/>
              </a:ext>
            </a:extLst>
          </p:cNvPr>
          <p:cNvSpPr txBox="1">
            <a:spLocks/>
          </p:cNvSpPr>
          <p:nvPr/>
        </p:nvSpPr>
        <p:spPr>
          <a:xfrm>
            <a:off x="623393" y="4797152"/>
            <a:ext cx="7056784" cy="936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Use </a:t>
            </a:r>
            <a:r>
              <a:rPr lang="en-US" sz="1800" err="1">
                <a:latin typeface="Courier" pitchFamily="2" charset="0"/>
              </a:rPr>
              <a:t>setDisable</a:t>
            </a:r>
            <a:r>
              <a:rPr lang="en-US" sz="1800">
                <a:latin typeface="Courier" pitchFamily="2" charset="0"/>
              </a:rPr>
              <a:t>(</a:t>
            </a:r>
            <a:r>
              <a:rPr lang="en-US" sz="1800" err="1">
                <a:latin typeface="Courier" pitchFamily="2" charset="0"/>
              </a:rPr>
              <a:t>boolean</a:t>
            </a:r>
            <a:r>
              <a:rPr lang="en-US" sz="1800">
                <a:latin typeface="Courier" pitchFamily="2" charset="0"/>
              </a:rPr>
              <a:t>)</a:t>
            </a:r>
            <a:r>
              <a:rPr lang="en-US" sz="1800">
                <a:cs typeface="Calibri" panose="020F0502020204030204" pitchFamily="34" charset="0"/>
              </a:rPr>
              <a:t> to disable buttons.</a:t>
            </a:r>
          </a:p>
          <a:p>
            <a:r>
              <a:rPr lang="en-US" sz="1800">
                <a:cs typeface="Calibri" panose="020F0502020204030204" pitchFamily="34" charset="0"/>
              </a:rPr>
              <a:t>We can add labels and images to buttons (note: in the example above, we assume there’s a subdirectory </a:t>
            </a:r>
            <a:r>
              <a:rPr lang="en-US" sz="1800" err="1">
                <a:latin typeface="Courier" pitchFamily="2" charset="0"/>
                <a:cs typeface="Calibri" panose="020F0502020204030204" pitchFamily="34" charset="0"/>
              </a:rPr>
              <a:t>img</a:t>
            </a:r>
            <a:r>
              <a:rPr lang="en-US" sz="1800">
                <a:cs typeface="Calibri" panose="020F0502020204030204" pitchFamily="34" charset="0"/>
              </a:rPr>
              <a:t> in the current directory that contains an image called </a:t>
            </a:r>
            <a:r>
              <a:rPr lang="en-US" sz="1800" err="1">
                <a:latin typeface="Courier" pitchFamily="2" charset="0"/>
                <a:cs typeface="Calibri" panose="020F0502020204030204" pitchFamily="34" charset="0"/>
              </a:rPr>
              <a:t>smile.png</a:t>
            </a:r>
            <a:r>
              <a:rPr lang="en-US" sz="1800">
                <a:cs typeface="Calibri" panose="020F050202020403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6901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CheckBoxes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31936AA-B733-DD41-B1D8-561250818C4C}"/>
              </a:ext>
            </a:extLst>
          </p:cNvPr>
          <p:cNvSpPr txBox="1">
            <a:spLocks/>
          </p:cNvSpPr>
          <p:nvPr/>
        </p:nvSpPr>
        <p:spPr>
          <a:xfrm>
            <a:off x="623392" y="2636913"/>
            <a:ext cx="6264695" cy="172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Label label = new Label("Skills learnt in COMP1206:");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CheckBox</a:t>
            </a:r>
            <a:r>
              <a:rPr lang="en-US" sz="1400">
                <a:latin typeface="Courier" pitchFamily="2" charset="0"/>
              </a:rPr>
              <a:t> </a:t>
            </a:r>
            <a:r>
              <a:rPr lang="en-US" sz="1400" err="1">
                <a:latin typeface="Courier" pitchFamily="2" charset="0"/>
              </a:rPr>
              <a:t>javafx</a:t>
            </a:r>
            <a:r>
              <a:rPr lang="en-US" sz="1400">
                <a:latin typeface="Courier" pitchFamily="2" charset="0"/>
              </a:rPr>
              <a:t> = new </a:t>
            </a:r>
            <a:r>
              <a:rPr lang="en-US" sz="1400" err="1">
                <a:latin typeface="Courier" pitchFamily="2" charset="0"/>
              </a:rPr>
              <a:t>CheckBox</a:t>
            </a:r>
            <a:r>
              <a:rPr lang="en-US" sz="1400">
                <a:latin typeface="Courier" pitchFamily="2" charset="0"/>
              </a:rPr>
              <a:t>("JavaFX");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CheckBox</a:t>
            </a:r>
            <a:r>
              <a:rPr lang="en-US" sz="1400">
                <a:latin typeface="Courier" pitchFamily="2" charset="0"/>
              </a:rPr>
              <a:t> swing = new </a:t>
            </a:r>
            <a:r>
              <a:rPr lang="en-US" sz="1400" err="1">
                <a:latin typeface="Courier" pitchFamily="2" charset="0"/>
              </a:rPr>
              <a:t>CheckBox</a:t>
            </a:r>
            <a:r>
              <a:rPr lang="en-US" sz="1400">
                <a:latin typeface="Courier" pitchFamily="2" charset="0"/>
              </a:rPr>
              <a:t>("Swing");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CheckBox</a:t>
            </a:r>
            <a:r>
              <a:rPr lang="en-US" sz="1400">
                <a:latin typeface="Courier" pitchFamily="2" charset="0"/>
              </a:rPr>
              <a:t> </a:t>
            </a:r>
            <a:r>
              <a:rPr lang="en-US" sz="1400" err="1">
                <a:latin typeface="Courier" pitchFamily="2" charset="0"/>
              </a:rPr>
              <a:t>awt</a:t>
            </a:r>
            <a:r>
              <a:rPr lang="en-US" sz="1400">
                <a:latin typeface="Courier" pitchFamily="2" charset="0"/>
              </a:rPr>
              <a:t> = new </a:t>
            </a:r>
            <a:r>
              <a:rPr lang="en-US" sz="1400" err="1">
                <a:latin typeface="Courier" pitchFamily="2" charset="0"/>
              </a:rPr>
              <a:t>CheckBox</a:t>
            </a:r>
            <a:r>
              <a:rPr lang="en-US" sz="1400">
                <a:latin typeface="Courier" pitchFamily="2" charset="0"/>
              </a:rPr>
              <a:t>("AWT");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CheckBox</a:t>
            </a:r>
            <a:r>
              <a:rPr lang="en-US" sz="1400">
                <a:latin typeface="Courier" pitchFamily="2" charset="0"/>
              </a:rPr>
              <a:t> </a:t>
            </a:r>
            <a:r>
              <a:rPr lang="en-US" sz="1400" err="1">
                <a:latin typeface="Courier" pitchFamily="2" charset="0"/>
              </a:rPr>
              <a:t>morris</a:t>
            </a:r>
            <a:r>
              <a:rPr lang="en-US" sz="1400">
                <a:latin typeface="Courier" pitchFamily="2" charset="0"/>
              </a:rPr>
              <a:t> = new </a:t>
            </a:r>
            <a:r>
              <a:rPr lang="en-US" sz="1400" err="1">
                <a:latin typeface="Courier" pitchFamily="2" charset="0"/>
              </a:rPr>
              <a:t>CheckBox</a:t>
            </a:r>
            <a:r>
              <a:rPr lang="en-US" sz="1400">
                <a:latin typeface="Courier" pitchFamily="2" charset="0"/>
              </a:rPr>
              <a:t>("Morris Dancing");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javafx.setSelected</a:t>
            </a:r>
            <a:r>
              <a:rPr lang="en-US" sz="1400">
                <a:latin typeface="Courier" pitchFamily="2" charset="0"/>
              </a:rPr>
              <a:t>(true);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DA990-D8E4-E048-8E57-D206EC18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2485505"/>
            <a:ext cx="2349500" cy="18796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20143C-D483-E647-8520-ADF72ECB1DA5}"/>
              </a:ext>
            </a:extLst>
          </p:cNvPr>
          <p:cNvSpPr txBox="1">
            <a:spLocks/>
          </p:cNvSpPr>
          <p:nvPr/>
        </p:nvSpPr>
        <p:spPr>
          <a:xfrm>
            <a:off x="623393" y="4797152"/>
            <a:ext cx="7056784" cy="936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These are used to select multiple options.</a:t>
            </a:r>
          </a:p>
          <a:p>
            <a:r>
              <a:rPr lang="en-US" sz="1800">
                <a:cs typeface="Calibri" panose="020F0502020204030204" pitchFamily="34" charset="0"/>
              </a:rPr>
              <a:t>Use the </a:t>
            </a:r>
            <a:r>
              <a:rPr lang="en-US" sz="1800" err="1">
                <a:latin typeface="Courier" pitchFamily="2" charset="0"/>
                <a:cs typeface="Calibri" panose="020F0502020204030204" pitchFamily="34" charset="0"/>
              </a:rPr>
              <a:t>setSelected</a:t>
            </a:r>
            <a:r>
              <a:rPr lang="en-US" sz="1800">
                <a:latin typeface="Courier" pitchFamily="2" charset="0"/>
                <a:cs typeface="Calibri" panose="020F0502020204030204" pitchFamily="34" charset="0"/>
              </a:rPr>
              <a:t>(</a:t>
            </a:r>
            <a:r>
              <a:rPr lang="en-US" sz="1800" err="1">
                <a:latin typeface="Courier" pitchFamily="2" charset="0"/>
                <a:cs typeface="Calibri" panose="020F0502020204030204" pitchFamily="34" charset="0"/>
              </a:rPr>
              <a:t>boolean</a:t>
            </a:r>
            <a:r>
              <a:rPr lang="en-US" sz="1800">
                <a:latin typeface="Courier" pitchFamily="2" charset="0"/>
                <a:cs typeface="Calibri" panose="020F0502020204030204" pitchFamily="34" charset="0"/>
              </a:rPr>
              <a:t>)</a:t>
            </a:r>
            <a:r>
              <a:rPr lang="en-US" sz="1800">
                <a:cs typeface="Calibri" panose="020F0502020204030204" pitchFamily="34" charset="0"/>
              </a:rPr>
              <a:t> method to set the initial state.</a:t>
            </a:r>
          </a:p>
          <a:p>
            <a:r>
              <a:rPr lang="en-US" sz="1800">
                <a:cs typeface="Calibri" panose="020F0502020204030204" pitchFamily="34" charset="0"/>
              </a:rPr>
              <a:t>You can read the state by calling </a:t>
            </a:r>
            <a:r>
              <a:rPr lang="en-US" sz="1800" err="1">
                <a:latin typeface="Courier" pitchFamily="2" charset="0"/>
                <a:cs typeface="Calibri" panose="020F0502020204030204" pitchFamily="34" charset="0"/>
              </a:rPr>
              <a:t>getSelected</a:t>
            </a:r>
            <a:r>
              <a:rPr lang="en-US" sz="1800">
                <a:latin typeface="Courier" pitchFamily="2" charset="0"/>
                <a:cs typeface="Calibri" panose="020F0502020204030204" pitchFamily="34" charset="0"/>
              </a:rPr>
              <a:t>()</a:t>
            </a:r>
            <a:r>
              <a:rPr lang="en-US" sz="1800">
                <a:cs typeface="Calibri" panose="020F0502020204030204" pitchFamily="34" charset="0"/>
              </a:rPr>
              <a:t>, which returns a </a:t>
            </a:r>
            <a:r>
              <a:rPr lang="en-US" sz="1800" err="1">
                <a:cs typeface="Calibri" panose="020F0502020204030204" pitchFamily="34" charset="0"/>
              </a:rPr>
              <a:t>boolean</a:t>
            </a:r>
            <a:r>
              <a:rPr lang="en-US" sz="1800"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043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RadioButton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15360C6-6855-114C-9ED6-18F556EF3B32}"/>
              </a:ext>
            </a:extLst>
          </p:cNvPr>
          <p:cNvSpPr txBox="1">
            <a:spLocks/>
          </p:cNvSpPr>
          <p:nvPr/>
        </p:nvSpPr>
        <p:spPr>
          <a:xfrm>
            <a:off x="659267" y="2206423"/>
            <a:ext cx="6264696" cy="2088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Label label = new Label("Select your </a:t>
            </a:r>
            <a:r>
              <a:rPr lang="en-US" sz="1400" err="1">
                <a:latin typeface="Courier" pitchFamily="2" charset="0"/>
              </a:rPr>
              <a:t>favourite</a:t>
            </a:r>
            <a:r>
              <a:rPr lang="en-US" sz="1400">
                <a:latin typeface="Courier" pitchFamily="2" charset="0"/>
              </a:rPr>
              <a:t> place:");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 lecture = new </a:t>
            </a: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("32/1015");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 gym = new </a:t>
            </a: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("Gym");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 bed = new </a:t>
            </a: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("Bed");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 hobbit = new </a:t>
            </a: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("Hobbit");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 beach = new </a:t>
            </a:r>
            <a:r>
              <a:rPr lang="en-US" sz="1400" err="1">
                <a:latin typeface="Courier" pitchFamily="2" charset="0"/>
              </a:rPr>
              <a:t>RadioButton</a:t>
            </a:r>
            <a:r>
              <a:rPr lang="en-US" sz="1400">
                <a:latin typeface="Courier" pitchFamily="2" charset="0"/>
              </a:rPr>
              <a:t>("Beach");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lecture.setSelected</a:t>
            </a:r>
            <a:r>
              <a:rPr lang="en-US" sz="1400">
                <a:latin typeface="Courier" pitchFamily="2" charset="0"/>
              </a:rPr>
              <a:t>(true);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A47BE-A5CD-984A-B990-D2E8D0FE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2206423"/>
            <a:ext cx="2400300" cy="22606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B4284F-D0B3-C249-A390-B74C0D77CAC9}"/>
              </a:ext>
            </a:extLst>
          </p:cNvPr>
          <p:cNvSpPr txBox="1">
            <a:spLocks/>
          </p:cNvSpPr>
          <p:nvPr/>
        </p:nvSpPr>
        <p:spPr>
          <a:xfrm>
            <a:off x="623393" y="4797152"/>
            <a:ext cx="7056784" cy="936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cs typeface="Calibri" panose="020F0502020204030204" pitchFamily="34" charset="0"/>
              </a:rPr>
              <a:t>Radio buttons are typically used when only one option can be selected by the user. (Do you know why they are called ”radio” buttons?)</a:t>
            </a:r>
          </a:p>
          <a:p>
            <a:r>
              <a:rPr lang="en-US" sz="1800">
                <a:cs typeface="Calibri" panose="020F0502020204030204" pitchFamily="34" charset="0"/>
              </a:rPr>
              <a:t>Try to select multiple buttons… Not what you expected?</a:t>
            </a:r>
          </a:p>
        </p:txBody>
      </p:sp>
    </p:spTree>
    <p:extLst>
      <p:ext uri="{BB962C8B-B14F-4D97-AF65-F5344CB8AC3E}">
        <p14:creationId xmlns:p14="http://schemas.microsoft.com/office/powerpoint/2010/main" val="362898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ToggleGroup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F47-E632-4148-929A-FE5C2F313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To allow only a single button to be selected, we need to use a </a:t>
            </a:r>
            <a:r>
              <a:rPr lang="en-US" err="1"/>
              <a:t>ToggleGroup</a:t>
            </a:r>
            <a:r>
              <a:rPr lang="en-US"/>
              <a:t>: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230730A-27A7-EB40-ACAD-7DBC9E49C8DE}"/>
              </a:ext>
            </a:extLst>
          </p:cNvPr>
          <p:cNvSpPr txBox="1">
            <a:spLocks/>
          </p:cNvSpPr>
          <p:nvPr/>
        </p:nvSpPr>
        <p:spPr>
          <a:xfrm>
            <a:off x="1127448" y="2852937"/>
            <a:ext cx="4752528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ToggleGroup</a:t>
            </a:r>
            <a:r>
              <a:rPr lang="en-US" sz="1400">
                <a:latin typeface="Courier" pitchFamily="2" charset="0"/>
              </a:rPr>
              <a:t> toggle = new </a:t>
            </a:r>
            <a:r>
              <a:rPr lang="en-US" sz="1400" err="1">
                <a:latin typeface="Courier" pitchFamily="2" charset="0"/>
              </a:rPr>
              <a:t>ToggleGroup</a:t>
            </a:r>
            <a:r>
              <a:rPr lang="en-US" sz="14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lecture.setToggleGroup</a:t>
            </a:r>
            <a:r>
              <a:rPr lang="en-US" sz="1400">
                <a:latin typeface="Courier" pitchFamily="2" charset="0"/>
              </a:rPr>
              <a:t>(toggle);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gym.setToggleGroup</a:t>
            </a:r>
            <a:r>
              <a:rPr lang="en-US" sz="1400">
                <a:latin typeface="Courier" pitchFamily="2" charset="0"/>
              </a:rPr>
              <a:t>(toggle);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bed.setToggleGroup</a:t>
            </a:r>
            <a:r>
              <a:rPr lang="en-US" sz="1400">
                <a:latin typeface="Courier" pitchFamily="2" charset="0"/>
              </a:rPr>
              <a:t>(toggle);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hobbit.setToggleGroup</a:t>
            </a:r>
            <a:r>
              <a:rPr lang="en-US" sz="1400">
                <a:latin typeface="Courier" pitchFamily="2" charset="0"/>
              </a:rPr>
              <a:t>(toggle);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beach.setToggleGroup</a:t>
            </a:r>
            <a:r>
              <a:rPr lang="en-US" sz="1400">
                <a:latin typeface="Courier" pitchFamily="2" charset="0"/>
              </a:rPr>
              <a:t>(toggle);</a:t>
            </a:r>
          </a:p>
        </p:txBody>
      </p:sp>
    </p:spTree>
    <p:extLst>
      <p:ext uri="{BB962C8B-B14F-4D97-AF65-F5344CB8AC3E}">
        <p14:creationId xmlns:p14="http://schemas.microsoft.com/office/powerpoint/2010/main" val="157831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Text to a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066F9-FB08-AC45-9CE2-4A45F6A7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797" y="2482850"/>
            <a:ext cx="3098800" cy="18923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7D4B3F-E771-8643-BBC0-76A9DF740A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3" y="1844825"/>
            <a:ext cx="10847916" cy="4393059"/>
          </a:xfrm>
        </p:spPr>
        <p:txBody>
          <a:bodyPr/>
          <a:lstStyle/>
          <a:p>
            <a:r>
              <a:rPr lang="en-US"/>
              <a:t>We’ve already seen Labels: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CFBD6A2-F3BD-7C4C-BD65-E057DA4AAEAA}"/>
              </a:ext>
            </a:extLst>
          </p:cNvPr>
          <p:cNvSpPr txBox="1">
            <a:spLocks/>
          </p:cNvSpPr>
          <p:nvPr/>
        </p:nvSpPr>
        <p:spPr>
          <a:xfrm>
            <a:off x="719403" y="2790974"/>
            <a:ext cx="5880653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Label normal = new Label("A normal label");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Image image = new Image("</a:t>
            </a:r>
            <a:r>
              <a:rPr lang="en-US" sz="1400" err="1">
                <a:latin typeface="Courier" pitchFamily="2" charset="0"/>
              </a:rPr>
              <a:t>file:img</a:t>
            </a:r>
            <a:r>
              <a:rPr lang="en-US" sz="1400">
                <a:latin typeface="Courier" pitchFamily="2" charset="0"/>
              </a:rPr>
              <a:t>/</a:t>
            </a:r>
            <a:r>
              <a:rPr lang="en-US" sz="1400" err="1">
                <a:latin typeface="Courier" pitchFamily="2" charset="0"/>
              </a:rPr>
              <a:t>smile.png</a:t>
            </a:r>
            <a:r>
              <a:rPr lang="en-US" sz="1400">
                <a:latin typeface="Courier" pitchFamily="2" charset="0"/>
              </a:rPr>
              <a:t>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Label </a:t>
            </a:r>
            <a:r>
              <a:rPr lang="en-US" sz="1400" err="1">
                <a:latin typeface="Courier" pitchFamily="2" charset="0"/>
              </a:rPr>
              <a:t>imageLabel</a:t>
            </a:r>
            <a:r>
              <a:rPr lang="en-US" sz="1400">
                <a:latin typeface="Courier" pitchFamily="2" charset="0"/>
              </a:rPr>
              <a:t> = new Label("Label with image", </a:t>
            </a:r>
            <a:br>
              <a:rPr lang="en-US" sz="1400">
                <a:latin typeface="Courier" pitchFamily="2" charset="0"/>
              </a:rPr>
            </a:br>
            <a:r>
              <a:rPr lang="en-US" sz="1400">
                <a:latin typeface="Courier" pitchFamily="2" charset="0"/>
              </a:rPr>
              <a:t>	new </a:t>
            </a:r>
            <a:r>
              <a:rPr lang="en-US" sz="1400" err="1">
                <a:latin typeface="Courier" pitchFamily="2" charset="0"/>
              </a:rPr>
              <a:t>ImageView</a:t>
            </a:r>
            <a:r>
              <a:rPr lang="en-US" sz="1400">
                <a:latin typeface="Courier" pitchFamily="2" charset="0"/>
              </a:rPr>
              <a:t>(image));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40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1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Editable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F47-E632-4148-929A-FE5C2F313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And </a:t>
            </a:r>
            <a:r>
              <a:rPr lang="en-US" err="1"/>
              <a:t>TextFields</a:t>
            </a:r>
            <a:r>
              <a:rPr lang="en-US"/>
              <a:t>: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F5AEF-308B-DE41-B223-07661ECB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5013176"/>
            <a:ext cx="9791700" cy="5842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67FD825-F537-AB4D-B0BF-9B2E78B8697C}"/>
              </a:ext>
            </a:extLst>
          </p:cNvPr>
          <p:cNvSpPr txBox="1">
            <a:spLocks/>
          </p:cNvSpPr>
          <p:nvPr/>
        </p:nvSpPr>
        <p:spPr>
          <a:xfrm>
            <a:off x="1199456" y="2636913"/>
            <a:ext cx="7344816" cy="1440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TextField</a:t>
            </a:r>
            <a:r>
              <a:rPr lang="en-US" sz="1400">
                <a:latin typeface="Courier" pitchFamily="2" charset="0"/>
              </a:rPr>
              <a:t> normal = new </a:t>
            </a:r>
            <a:r>
              <a:rPr lang="en-US" sz="1400" err="1">
                <a:latin typeface="Courier" pitchFamily="2" charset="0"/>
              </a:rPr>
              <a:t>TextField</a:t>
            </a:r>
            <a:r>
              <a:rPr lang="en-US" sz="14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TextField</a:t>
            </a:r>
            <a:r>
              <a:rPr lang="en-US" sz="1400">
                <a:latin typeface="Courier" pitchFamily="2" charset="0"/>
              </a:rPr>
              <a:t> </a:t>
            </a:r>
            <a:r>
              <a:rPr lang="en-US" sz="1400" err="1">
                <a:latin typeface="Courier" pitchFamily="2" charset="0"/>
              </a:rPr>
              <a:t>normalDefault</a:t>
            </a:r>
            <a:r>
              <a:rPr lang="en-US" sz="1400">
                <a:latin typeface="Courier" pitchFamily="2" charset="0"/>
              </a:rPr>
              <a:t> = new </a:t>
            </a:r>
            <a:r>
              <a:rPr lang="en-US" sz="1400" err="1">
                <a:latin typeface="Courier" pitchFamily="2" charset="0"/>
              </a:rPr>
              <a:t>TextField</a:t>
            </a:r>
            <a:r>
              <a:rPr lang="en-US" sz="1400">
                <a:latin typeface="Courier" pitchFamily="2" charset="0"/>
              </a:rPr>
              <a:t>("with default text");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	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TextField</a:t>
            </a:r>
            <a:r>
              <a:rPr lang="en-US" sz="1400">
                <a:latin typeface="Courier" pitchFamily="2" charset="0"/>
              </a:rPr>
              <a:t> wider = new </a:t>
            </a:r>
            <a:r>
              <a:rPr lang="en-US" sz="1400" err="1">
                <a:latin typeface="Courier" pitchFamily="2" charset="0"/>
              </a:rPr>
              <a:t>TextField</a:t>
            </a:r>
            <a:r>
              <a:rPr lang="en-US" sz="14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wider.setPrefColumnCount</a:t>
            </a:r>
            <a:r>
              <a:rPr lang="en-US" sz="1400">
                <a:latin typeface="Courier" pitchFamily="2" charset="0"/>
              </a:rPr>
              <a:t>(30);</a:t>
            </a:r>
          </a:p>
        </p:txBody>
      </p:sp>
    </p:spTree>
    <p:extLst>
      <p:ext uri="{BB962C8B-B14F-4D97-AF65-F5344CB8AC3E}">
        <p14:creationId xmlns:p14="http://schemas.microsoft.com/office/powerpoint/2010/main" val="124689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B9FD-00D0-884D-A1DE-56DFC9F1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1F47-E632-4148-929A-FE5C2F313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If you want to mask input, use a </a:t>
            </a:r>
            <a:r>
              <a:rPr lang="en-US" err="1"/>
              <a:t>PasswordField</a:t>
            </a:r>
            <a:r>
              <a:rPr lang="en-US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2BFA3-1909-0841-84C5-624404C4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193" y="2974554"/>
            <a:ext cx="3771900" cy="21336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E17126-A954-D041-8141-07D4B8E3C58C}"/>
              </a:ext>
            </a:extLst>
          </p:cNvPr>
          <p:cNvSpPr txBox="1">
            <a:spLocks/>
          </p:cNvSpPr>
          <p:nvPr/>
        </p:nvSpPr>
        <p:spPr>
          <a:xfrm>
            <a:off x="1003177" y="2852936"/>
            <a:ext cx="6604991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16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400" kern="1200">
                <a:solidFill>
                  <a:srgbClr val="2E44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400">
                <a:latin typeface="Courier" pitchFamily="2" charset="0"/>
              </a:rPr>
              <a:t>Label </a:t>
            </a:r>
            <a:r>
              <a:rPr lang="en-US" sz="1400" err="1">
                <a:latin typeface="Courier" pitchFamily="2" charset="0"/>
              </a:rPr>
              <a:t>passwordLabel</a:t>
            </a:r>
            <a:r>
              <a:rPr lang="en-US" sz="1400">
                <a:latin typeface="Courier" pitchFamily="2" charset="0"/>
              </a:rPr>
              <a:t> = new Label("Passwords:");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PasswordField</a:t>
            </a:r>
            <a:r>
              <a:rPr lang="en-US" sz="1400">
                <a:latin typeface="Courier" pitchFamily="2" charset="0"/>
              </a:rPr>
              <a:t> </a:t>
            </a:r>
            <a:r>
              <a:rPr lang="en-US" sz="1400" err="1">
                <a:latin typeface="Courier" pitchFamily="2" charset="0"/>
              </a:rPr>
              <a:t>emptyPasswordField</a:t>
            </a:r>
            <a:r>
              <a:rPr lang="en-US" sz="1400">
                <a:latin typeface="Courier" pitchFamily="2" charset="0"/>
              </a:rPr>
              <a:t> = new </a:t>
            </a:r>
            <a:r>
              <a:rPr lang="en-US" sz="1400" err="1">
                <a:latin typeface="Courier" pitchFamily="2" charset="0"/>
              </a:rPr>
              <a:t>PasswordField</a:t>
            </a:r>
            <a:r>
              <a:rPr lang="en-US" sz="14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PasswordField</a:t>
            </a:r>
            <a:r>
              <a:rPr lang="en-US" sz="1400">
                <a:latin typeface="Courier" pitchFamily="2" charset="0"/>
              </a:rPr>
              <a:t> </a:t>
            </a:r>
            <a:r>
              <a:rPr lang="en-US" sz="1400" err="1">
                <a:latin typeface="Courier" pitchFamily="2" charset="0"/>
              </a:rPr>
              <a:t>passwordFieldWithPrompt</a:t>
            </a:r>
            <a:r>
              <a:rPr lang="en-US" sz="1400">
                <a:latin typeface="Courier" pitchFamily="2" charset="0"/>
              </a:rPr>
              <a:t> = new </a:t>
            </a:r>
            <a:r>
              <a:rPr lang="en-US" sz="1400" err="1">
                <a:latin typeface="Courier" pitchFamily="2" charset="0"/>
              </a:rPr>
              <a:t>PasswordField</a:t>
            </a:r>
            <a:r>
              <a:rPr lang="en-US" sz="14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PasswordField</a:t>
            </a:r>
            <a:r>
              <a:rPr lang="en-US" sz="1400">
                <a:latin typeface="Courier" pitchFamily="2" charset="0"/>
              </a:rPr>
              <a:t> </a:t>
            </a:r>
            <a:r>
              <a:rPr lang="en-US" sz="1400" err="1">
                <a:latin typeface="Courier" pitchFamily="2" charset="0"/>
              </a:rPr>
              <a:t>passwordFieldFilled</a:t>
            </a:r>
            <a:r>
              <a:rPr lang="en-US" sz="1400">
                <a:latin typeface="Courier" pitchFamily="2" charset="0"/>
              </a:rPr>
              <a:t> = new </a:t>
            </a:r>
            <a:r>
              <a:rPr lang="en-US" sz="1400" err="1">
                <a:latin typeface="Courier" pitchFamily="2" charset="0"/>
              </a:rPr>
              <a:t>PasswordField</a:t>
            </a:r>
            <a:r>
              <a:rPr lang="en-US" sz="1400">
                <a:latin typeface="Courier" pitchFamily="2" charset="0"/>
              </a:rPr>
              <a:t>();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passwordFieldWithPrompt.setPromptText</a:t>
            </a:r>
            <a:r>
              <a:rPr lang="en-US" sz="1400">
                <a:latin typeface="Courier" pitchFamily="2" charset="0"/>
              </a:rPr>
              <a:t>("enter password");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>
              <a:latin typeface="Courier" pitchFamily="2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400" err="1">
                <a:latin typeface="Courier" pitchFamily="2" charset="0"/>
              </a:rPr>
              <a:t>passwordFieldFilled.setText</a:t>
            </a:r>
            <a:r>
              <a:rPr lang="en-US" sz="1400">
                <a:latin typeface="Courier" pitchFamily="2" charset="0"/>
              </a:rPr>
              <a:t>("</a:t>
            </a:r>
            <a:r>
              <a:rPr lang="en-US" sz="1400" err="1">
                <a:latin typeface="Courier" pitchFamily="2" charset="0"/>
              </a:rPr>
              <a:t>mypassword</a:t>
            </a:r>
            <a:r>
              <a:rPr lang="en-US" sz="1400">
                <a:latin typeface="Courier" pitchFamily="2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4248774020"/>
      </p:ext>
    </p:extLst>
  </p:cSld>
  <p:clrMapOvr>
    <a:masterClrMapping/>
  </p:clrMapOvr>
</p:sld>
</file>

<file path=ppt/theme/theme1.xml><?xml version="1.0" encoding="utf-8"?>
<a:theme xmlns:a="http://schemas.openxmlformats.org/drawingml/2006/main" name="UoS_Powerpoint_template WIDESCREEN">
  <a:themeElements>
    <a:clrScheme name="Rich Black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Custom 1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4D4E6EE3-7346-426C-9880-09CE918C2577}"/>
    </a:ext>
  </a:extLst>
</a:theme>
</file>

<file path=ppt/theme/theme2.xml><?xml version="1.0" encoding="utf-8"?>
<a:theme xmlns:a="http://schemas.openxmlformats.org/drawingml/2006/main" name="Title and content">
  <a:themeElements>
    <a:clrScheme name="UoS Brand Colours">
      <a:dk1>
        <a:srgbClr val="231F20"/>
      </a:dk1>
      <a:lt1>
        <a:srgbClr val="FFFFFF"/>
      </a:lt1>
      <a:dk2>
        <a:srgbClr val="005C84"/>
      </a:dk2>
      <a:lt2>
        <a:srgbClr val="495961"/>
      </a:lt2>
      <a:accent1>
        <a:srgbClr val="9FB1BD"/>
      </a:accent1>
      <a:accent2>
        <a:srgbClr val="E73037"/>
      </a:accent2>
      <a:accent3>
        <a:srgbClr val="C1D100"/>
      </a:accent3>
      <a:accent4>
        <a:srgbClr val="8D3970"/>
      </a:accent4>
      <a:accent5>
        <a:srgbClr val="31BFC7"/>
      </a:accent5>
      <a:accent6>
        <a:srgbClr val="EF7D00"/>
      </a:accent6>
      <a:hlink>
        <a:srgbClr val="74C9E5"/>
      </a:hlink>
      <a:folHlink>
        <a:srgbClr val="D5007F"/>
      </a:folHlink>
    </a:clrScheme>
    <a:fontScheme name="UoS Powerpoint Fonts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 of Southampton - Powerpoint Template 6 - Widescreen.pptx [Read-Only]" id="{7A495C43-22AD-48F1-9885-CA72CE97D94C}" vid="{386838FE-1C32-45C0-A1CB-CC170B84494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UoS_Powerpoint_template WIDESCREEN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UoS_Powerpoint_template WIDESCREEN</vt:lpstr>
      <vt:lpstr>Title and content</vt:lpstr>
      <vt:lpstr>PowerPoint Presentation</vt:lpstr>
      <vt:lpstr>COMP1206 - Programming 2</vt:lpstr>
      <vt:lpstr>Java Buttons</vt:lpstr>
      <vt:lpstr>CheckBoxes</vt:lpstr>
      <vt:lpstr>RadioButton</vt:lpstr>
      <vt:lpstr>ToggleGroup</vt:lpstr>
      <vt:lpstr>Adding Text to a GUI</vt:lpstr>
      <vt:lpstr>Editable Text</vt:lpstr>
      <vt:lpstr>Passwords</vt:lpstr>
      <vt:lpstr>Login GUI</vt:lpstr>
      <vt:lpstr>TextArea</vt:lpstr>
      <vt:lpstr>Using CSS to style your application</vt:lpstr>
      <vt:lpstr>Loads more components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Stein S.</dc:creator>
  <cp:revision>1</cp:revision>
  <dcterms:created xsi:type="dcterms:W3CDTF">2020-01-28T09:49:16Z</dcterms:created>
  <dcterms:modified xsi:type="dcterms:W3CDTF">2020-02-03T12:49:41Z</dcterms:modified>
</cp:coreProperties>
</file>